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296" r:id="rId6"/>
    <p:sldId id="297" r:id="rId7"/>
    <p:sldId id="299" r:id="rId8"/>
    <p:sldId id="287" r:id="rId9"/>
    <p:sldId id="288" r:id="rId10"/>
    <p:sldId id="298" r:id="rId11"/>
    <p:sldId id="289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005B1F-9690-A072-D369-B9FD71E881D4}" name="Yuk Lam" initials="YL" userId="S::u7810272@anu.edu.au::c2478375-089a-4f8c-acee-ab1799b4b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262626"/>
    <a:srgbClr val="404040"/>
    <a:srgbClr val="F4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A17F0-8015-9743-35BE-9728C691B248}" v="16" dt="2025-05-13T19:08:29.863"/>
    <p1510:client id="{97A9F571-31A0-FA9E-9D91-0F21AFD090B8}" v="5" dt="2025-05-13T06:33:14.289"/>
    <p1510:client id="{9C204196-74B3-72B3-049F-B249DEB11202}" v="9" dt="2025-05-13T06:50:09.533"/>
    <p1510:client id="{D6CB4A8B-0E51-D1E9-CBD7-31A182307FD4}" v="1585" dt="2025-05-13T21:02:26.181"/>
    <p1510:client id="{DBC04130-7CDF-C3D0-E041-833101BCA9C5}" v="29" dt="2025-05-13T11:17:27.050"/>
    <p1510:client id="{F8DB6C12-207F-3C84-A040-04FB841D405C}" v="14" dt="2025-05-13T19:11:10.7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qiao Xin" userId="S::u7559483@anu.edu.au::0ba16282-d1bf-4102-ae30-8e0ed7a494d8" providerId="AD" clId="Web-{931C6C76-A3DE-A1A9-0826-6C915FB280C7}"/>
    <pc:docChg chg="delSld modSld">
      <pc:chgData name="Yuqiao Xin" userId="S::u7559483@anu.edu.au::0ba16282-d1bf-4102-ae30-8e0ed7a494d8" providerId="AD" clId="Web-{931C6C76-A3DE-A1A9-0826-6C915FB280C7}" dt="2025-03-24T09:36:49.714" v="6" actId="20577"/>
      <pc:docMkLst>
        <pc:docMk/>
      </pc:docMkLst>
      <pc:sldChg chg="addSp modSp">
        <pc:chgData name="Yuqiao Xin" userId="S::u7559483@anu.edu.au::0ba16282-d1bf-4102-ae30-8e0ed7a494d8" providerId="AD" clId="Web-{931C6C76-A3DE-A1A9-0826-6C915FB280C7}" dt="2025-03-24T09:36:49.714" v="6" actId="20577"/>
        <pc:sldMkLst>
          <pc:docMk/>
          <pc:sldMk cId="1769444388" sldId="286"/>
        </pc:sldMkLst>
      </pc:sldChg>
      <pc:sldChg chg="del">
        <pc:chgData name="Yuqiao Xin" userId="S::u7559483@anu.edu.au::0ba16282-d1bf-4102-ae30-8e0ed7a494d8" providerId="AD" clId="Web-{931C6C76-A3DE-A1A9-0826-6C915FB280C7}" dt="2025-03-24T09:36:28.338" v="0"/>
        <pc:sldMkLst>
          <pc:docMk/>
          <pc:sldMk cId="240114667" sldId="294"/>
        </pc:sldMkLst>
      </pc:sldChg>
    </pc:docChg>
  </pc:docChgLst>
  <pc:docChgLst>
    <pc:chgData name="Yuqiao Xin" userId="S::u7559483@anu.edu.au::0ba16282-d1bf-4102-ae30-8e0ed7a494d8" providerId="AD" clId="Web-{F8DB6C12-207F-3C84-A040-04FB841D405C}"/>
    <pc:docChg chg="modSld">
      <pc:chgData name="Yuqiao Xin" userId="S::u7559483@anu.edu.au::0ba16282-d1bf-4102-ae30-8e0ed7a494d8" providerId="AD" clId="Web-{F8DB6C12-207F-3C84-A040-04FB841D405C}" dt="2025-05-13T19:11:10.742" v="12" actId="14100"/>
      <pc:docMkLst>
        <pc:docMk/>
      </pc:docMkLst>
      <pc:sldChg chg="addSp modSp">
        <pc:chgData name="Yuqiao Xin" userId="S::u7559483@anu.edu.au::0ba16282-d1bf-4102-ae30-8e0ed7a494d8" providerId="AD" clId="Web-{F8DB6C12-207F-3C84-A040-04FB841D405C}" dt="2025-05-13T19:11:10.742" v="12" actId="14100"/>
        <pc:sldMkLst>
          <pc:docMk/>
          <pc:sldMk cId="337365462" sldId="300"/>
        </pc:sldMkLst>
        <pc:picChg chg="add mod">
          <ac:chgData name="Yuqiao Xin" userId="S::u7559483@anu.edu.au::0ba16282-d1bf-4102-ae30-8e0ed7a494d8" providerId="AD" clId="Web-{F8DB6C12-207F-3C84-A040-04FB841D405C}" dt="2025-05-13T19:11:10.742" v="12" actId="14100"/>
          <ac:picMkLst>
            <pc:docMk/>
            <pc:sldMk cId="337365462" sldId="300"/>
            <ac:picMk id="6" creationId="{6B3ECA95-4FD6-6EDD-897A-ED959A4627A3}"/>
          </ac:picMkLst>
        </pc:picChg>
      </pc:sldChg>
    </pc:docChg>
  </pc:docChgLst>
  <pc:docChgLst>
    <pc:chgData name="Brian Ma" userId="S::u5893274@anu.edu.au::9f95c587-f699-4932-b625-8a66907ada6c" providerId="AD" clId="Web-{A09DA3E5-4E02-BD85-7995-651CB9850773}"/>
    <pc:docChg chg="modSld">
      <pc:chgData name="Brian Ma" userId="S::u5893274@anu.edu.au::9f95c587-f699-4932-b625-8a66907ada6c" providerId="AD" clId="Web-{A09DA3E5-4E02-BD85-7995-651CB9850773}" dt="2025-03-26T03:48:07.261" v="28" actId="20577"/>
      <pc:docMkLst>
        <pc:docMk/>
      </pc:docMkLst>
      <pc:sldChg chg="modSp">
        <pc:chgData name="Brian Ma" userId="S::u5893274@anu.edu.au::9f95c587-f699-4932-b625-8a66907ada6c" providerId="AD" clId="Web-{A09DA3E5-4E02-BD85-7995-651CB9850773}" dt="2025-03-26T03:48:07.261" v="28" actId="20577"/>
        <pc:sldMkLst>
          <pc:docMk/>
          <pc:sldMk cId="37788023" sldId="291"/>
        </pc:sldMkLst>
        <pc:spChg chg="mod">
          <ac:chgData name="Brian Ma" userId="S::u5893274@anu.edu.au::9f95c587-f699-4932-b625-8a66907ada6c" providerId="AD" clId="Web-{A09DA3E5-4E02-BD85-7995-651CB9850773}" dt="2025-03-26T03:48:07.261" v="28" actId="20577"/>
          <ac:spMkLst>
            <pc:docMk/>
            <pc:sldMk cId="37788023" sldId="291"/>
            <ac:spMk id="7" creationId="{AD965489-4677-3287-DCFC-BAE8B6FB86ED}"/>
          </ac:spMkLst>
        </pc:spChg>
      </pc:sldChg>
    </pc:docChg>
  </pc:docChgLst>
  <pc:docChgLst>
    <pc:chgData name="Brian Ma" userId="S::u5893274@anu.edu.au::9f95c587-f699-4932-b625-8a66907ada6c" providerId="AD" clId="Web-{00B7B551-FB58-EACA-E303-A5A2756EC2EF}"/>
    <pc:docChg chg="modSld">
      <pc:chgData name="Brian Ma" userId="S::u5893274@anu.edu.au::9f95c587-f699-4932-b625-8a66907ada6c" providerId="AD" clId="Web-{00B7B551-FB58-EACA-E303-A5A2756EC2EF}" dt="2025-03-26T02:31:28.914" v="147" actId="1076"/>
      <pc:docMkLst>
        <pc:docMk/>
      </pc:docMkLst>
      <pc:sldChg chg="addSp delSp modSp">
        <pc:chgData name="Brian Ma" userId="S::u5893274@anu.edu.au::9f95c587-f699-4932-b625-8a66907ada6c" providerId="AD" clId="Web-{00B7B551-FB58-EACA-E303-A5A2756EC2EF}" dt="2025-03-26T02:03:00.115" v="32" actId="1076"/>
        <pc:sldMkLst>
          <pc:docMk/>
          <pc:sldMk cId="2505660912" sldId="287"/>
        </pc:sldMkLst>
        <pc:spChg chg="mod">
          <ac:chgData name="Brian Ma" userId="S::u5893274@anu.edu.au::9f95c587-f699-4932-b625-8a66907ada6c" providerId="AD" clId="Web-{00B7B551-FB58-EACA-E303-A5A2756EC2EF}" dt="2025-03-26T01:48:37.871" v="4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modSp">
        <pc:chgData name="Brian Ma" userId="S::u5893274@anu.edu.au::9f95c587-f699-4932-b625-8a66907ada6c" providerId="AD" clId="Web-{00B7B551-FB58-EACA-E303-A5A2756EC2EF}" dt="2025-03-26T02:16:29.842" v="42"/>
        <pc:sldMkLst>
          <pc:docMk/>
          <pc:sldMk cId="804708139" sldId="288"/>
        </pc:sldMkLst>
      </pc:sldChg>
      <pc:sldChg chg="addSp delSp modSp">
        <pc:chgData name="Brian Ma" userId="S::u5893274@anu.edu.au::9f95c587-f699-4932-b625-8a66907ada6c" providerId="AD" clId="Web-{00B7B551-FB58-EACA-E303-A5A2756EC2EF}" dt="2025-03-26T02:11:16.229" v="40" actId="1076"/>
        <pc:sldMkLst>
          <pc:docMk/>
          <pc:sldMk cId="382889709" sldId="292"/>
        </pc:sldMkLst>
      </pc:sldChg>
      <pc:sldChg chg="delSp modSp">
        <pc:chgData name="Brian Ma" userId="S::u5893274@anu.edu.au::9f95c587-f699-4932-b625-8a66907ada6c" providerId="AD" clId="Web-{00B7B551-FB58-EACA-E303-A5A2756EC2EF}" dt="2025-03-26T02:31:28.914" v="147" actId="1076"/>
        <pc:sldMkLst>
          <pc:docMk/>
          <pc:sldMk cId="1176738555" sldId="294"/>
        </pc:sldMkLst>
      </pc:sldChg>
    </pc:docChg>
  </pc:docChgLst>
  <pc:docChgLst>
    <pc:chgData name="Brian Ma" userId="S::u5893274@anu.edu.au::9f95c587-f699-4932-b625-8a66907ada6c" providerId="AD" clId="Web-{F7671AF2-5455-DEF6-DE9E-E4A7E3303F92}"/>
    <pc:docChg chg="delSld modSld">
      <pc:chgData name="Brian Ma" userId="S::u5893274@anu.edu.au::9f95c587-f699-4932-b625-8a66907ada6c" providerId="AD" clId="Web-{F7671AF2-5455-DEF6-DE9E-E4A7E3303F92}" dt="2025-03-24T11:29:11.985" v="1013"/>
      <pc:docMkLst>
        <pc:docMk/>
      </pc:docMkLst>
      <pc:sldChg chg="addSp delSp modSp mod modClrScheme chgLayout">
        <pc:chgData name="Brian Ma" userId="S::u5893274@anu.edu.au::9f95c587-f699-4932-b625-8a66907ada6c" providerId="AD" clId="Web-{F7671AF2-5455-DEF6-DE9E-E4A7E3303F92}" dt="2025-03-24T10:36:24.465" v="41"/>
        <pc:sldMkLst>
          <pc:docMk/>
          <pc:sldMk cId="2505660912" sldId="287"/>
        </pc:sldMkLst>
        <pc:spChg chg="mod or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2" creationId="{18E7E3ED-B751-15D1-4F6A-B12FF6AA4471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6" creationId="{5C3458DC-9AC9-36B6-9E85-57CCBDE3C6F6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11" creationId="{58587C40-F90F-6DA0-9518-51527C7B8551}"/>
          </ac:spMkLst>
        </pc:spChg>
      </pc:sldChg>
      <pc:sldChg chg="addSp delSp modSp">
        <pc:chgData name="Brian Ma" userId="S::u5893274@anu.edu.au::9f95c587-f699-4932-b625-8a66907ada6c" providerId="AD" clId="Web-{F7671AF2-5455-DEF6-DE9E-E4A7E3303F92}" dt="2025-03-24T11:29:11.985" v="1013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F7671AF2-5455-DEF6-DE9E-E4A7E3303F92}" dt="2025-03-24T10:36:59.403" v="66" actId="20577"/>
          <ac:spMkLst>
            <pc:docMk/>
            <pc:sldMk cId="804708139" sldId="288"/>
            <ac:spMk id="6" creationId="{6F1148DE-08CE-D22A-BDE2-2B576CEB876F}"/>
          </ac:spMkLst>
        </pc:spChg>
      </pc:sldChg>
      <pc:sldChg chg="del">
        <pc:chgData name="Brian Ma" userId="S::u5893274@anu.edu.au::9f95c587-f699-4932-b625-8a66907ada6c" providerId="AD" clId="Web-{F7671AF2-5455-DEF6-DE9E-E4A7E3303F92}" dt="2025-03-24T11:26:43.922" v="905"/>
        <pc:sldMkLst>
          <pc:docMk/>
          <pc:sldMk cId="2308865028" sldId="290"/>
        </pc:sldMkLst>
      </pc:sldChg>
      <pc:sldChg chg="addSp delSp modSp">
        <pc:chgData name="Brian Ma" userId="S::u5893274@anu.edu.au::9f95c587-f699-4932-b625-8a66907ada6c" providerId="AD" clId="Web-{F7671AF2-5455-DEF6-DE9E-E4A7E3303F92}" dt="2025-03-24T10:35:59.512" v="20" actId="1076"/>
        <pc:sldMkLst>
          <pc:docMk/>
          <pc:sldMk cId="382889709" sldId="292"/>
        </pc:sldMkLst>
      </pc:sldChg>
    </pc:docChg>
  </pc:docChgLst>
  <pc:docChgLst>
    <pc:chgData name="来宾用户" userId="S::urn:spo:anon#a4b37c4967e2c90c9d42e99048580a3db27a8caac649e7c906794dc1b69cddc5::" providerId="AD" clId="Web-{F496720D-B30C-1D40-147E-BF8338E18DCC}"/>
    <pc:docChg chg="modSld">
      <pc:chgData name="来宾用户" userId="S::urn:spo:anon#a4b37c4967e2c90c9d42e99048580a3db27a8caac649e7c906794dc1b69cddc5::" providerId="AD" clId="Web-{F496720D-B30C-1D40-147E-BF8338E18DCC}" dt="2025-03-24T08:55:36.763" v="9" actId="20577"/>
      <pc:docMkLst>
        <pc:docMk/>
      </pc:docMkLst>
      <pc:sldChg chg="addSp modSp">
        <pc:chgData name="来宾用户" userId="S::urn:spo:anon#a4b37c4967e2c90c9d42e99048580a3db27a8caac649e7c906794dc1b69cddc5::" providerId="AD" clId="Web-{F496720D-B30C-1D40-147E-BF8338E18DCC}" dt="2025-03-24T08:55:36.763" v="9" actId="20577"/>
        <pc:sldMkLst>
          <pc:docMk/>
          <pc:sldMk cId="1769444388" sldId="286"/>
        </pc:sldMkLst>
      </pc:sldChg>
    </pc:docChg>
  </pc:docChgLst>
  <pc:docChgLst>
    <pc:chgData name="Yuqiao Xin" userId="S::u7559483@anu.edu.au::0ba16282-d1bf-4102-ae30-8e0ed7a494d8" providerId="AD" clId="Web-{167A17F0-8015-9743-35BE-9728C691B248}"/>
    <pc:docChg chg="addSld modSld">
      <pc:chgData name="Yuqiao Xin" userId="S::u7559483@anu.edu.au::0ba16282-d1bf-4102-ae30-8e0ed7a494d8" providerId="AD" clId="Web-{167A17F0-8015-9743-35BE-9728C691B248}" dt="2025-05-13T19:08:29.863" v="14" actId="20577"/>
      <pc:docMkLst>
        <pc:docMk/>
      </pc:docMkLst>
      <pc:sldChg chg="modSp new">
        <pc:chgData name="Yuqiao Xin" userId="S::u7559483@anu.edu.au::0ba16282-d1bf-4102-ae30-8e0ed7a494d8" providerId="AD" clId="Web-{167A17F0-8015-9743-35BE-9728C691B248}" dt="2025-05-13T19:08:29.863" v="14" actId="20577"/>
        <pc:sldMkLst>
          <pc:docMk/>
          <pc:sldMk cId="337365462" sldId="300"/>
        </pc:sldMkLst>
        <pc:spChg chg="mod">
          <ac:chgData name="Yuqiao Xin" userId="S::u7559483@anu.edu.au::0ba16282-d1bf-4102-ae30-8e0ed7a494d8" providerId="AD" clId="Web-{167A17F0-8015-9743-35BE-9728C691B248}" dt="2025-05-13T19:08:29.863" v="14" actId="20577"/>
          <ac:spMkLst>
            <pc:docMk/>
            <pc:sldMk cId="337365462" sldId="300"/>
            <ac:spMk id="2" creationId="{3119EF77-FF5C-6CDD-67B3-CFB9973A7198}"/>
          </ac:spMkLst>
        </pc:spChg>
        <pc:spChg chg="mod">
          <ac:chgData name="Yuqiao Xin" userId="S::u7559483@anu.edu.au::0ba16282-d1bf-4102-ae30-8e0ed7a494d8" providerId="AD" clId="Web-{167A17F0-8015-9743-35BE-9728C691B248}" dt="2025-05-13T19:08:16.534" v="11" actId="20577"/>
          <ac:spMkLst>
            <pc:docMk/>
            <pc:sldMk cId="337365462" sldId="300"/>
            <ac:spMk id="5" creationId="{A19CC4A1-EAB6-BBD6-1EBB-30FFAB26FDF7}"/>
          </ac:spMkLst>
        </pc:spChg>
      </pc:sldChg>
    </pc:docChg>
  </pc:docChgLst>
  <pc:docChgLst>
    <pc:chgData name="Brian Ma" userId="S::u5893274@anu.edu.au::9f95c587-f699-4932-b625-8a66907ada6c" providerId="AD" clId="Web-{74C1D552-A041-3154-16C4-374388AC3240}"/>
    <pc:docChg chg="modSld">
      <pc:chgData name="Brian Ma" userId="S::u5893274@anu.edu.au::9f95c587-f699-4932-b625-8a66907ada6c" providerId="AD" clId="Web-{74C1D552-A041-3154-16C4-374388AC3240}" dt="2025-03-25T14:32:34.467" v="3"/>
      <pc:docMkLst>
        <pc:docMk/>
      </pc:docMkLst>
      <pc:sldChg chg="modSp">
        <pc:chgData name="Brian Ma" userId="S::u5893274@anu.edu.au::9f95c587-f699-4932-b625-8a66907ada6c" providerId="AD" clId="Web-{74C1D552-A041-3154-16C4-374388AC3240}" dt="2025-03-25T14:32:34.467" v="3"/>
        <pc:sldMkLst>
          <pc:docMk/>
          <pc:sldMk cId="804708139" sldId="288"/>
        </pc:sldMkLst>
      </pc:sldChg>
    </pc:docChg>
  </pc:docChgLst>
  <pc:docChgLst>
    <pc:chgData name="Brian Ma" userId="S::u5893274@anu.edu.au::9f95c587-f699-4932-b625-8a66907ada6c" providerId="AD" clId="Web-{6E1722C4-5FBD-CB71-E15C-4E37332E92F3}"/>
    <pc:docChg chg="addSld delSld modSld sldOrd">
      <pc:chgData name="Brian Ma" userId="S::u5893274@anu.edu.au::9f95c587-f699-4932-b625-8a66907ada6c" providerId="AD" clId="Web-{6E1722C4-5FBD-CB71-E15C-4E37332E92F3}" dt="2025-05-11T21:44:02.382" v="495" actId="20577"/>
      <pc:docMkLst>
        <pc:docMk/>
      </pc:docMkLst>
      <pc:sldChg chg="del">
        <pc:chgData name="Brian Ma" userId="S::u5893274@anu.edu.au::9f95c587-f699-4932-b625-8a66907ada6c" providerId="AD" clId="Web-{6E1722C4-5FBD-CB71-E15C-4E37332E92F3}" dt="2025-05-11T21:25:48.912" v="39"/>
        <pc:sldMkLst>
          <pc:docMk/>
          <pc:sldMk cId="1008298832" sldId="276"/>
        </pc:sldMkLst>
      </pc:sldChg>
      <pc:sldChg chg="del">
        <pc:chgData name="Brian Ma" userId="S::u5893274@anu.edu.au::9f95c587-f699-4932-b625-8a66907ada6c" providerId="AD" clId="Web-{6E1722C4-5FBD-CB71-E15C-4E37332E92F3}" dt="2025-05-11T21:25:36.802" v="35"/>
        <pc:sldMkLst>
          <pc:docMk/>
          <pc:sldMk cId="1769444388" sldId="286"/>
        </pc:sldMkLst>
      </pc:sldChg>
      <pc:sldChg chg="addSp delSp modSp">
        <pc:chgData name="Brian Ma" userId="S::u5893274@anu.edu.au::9f95c587-f699-4932-b625-8a66907ada6c" providerId="AD" clId="Web-{6E1722C4-5FBD-CB71-E15C-4E37332E92F3}" dt="2025-05-11T21:23:52.669" v="11" actId="20577"/>
        <pc:sldMkLst>
          <pc:docMk/>
          <pc:sldMk cId="2505660912" sldId="287"/>
        </pc:sldMkLst>
        <pc:spChg chg="add mod">
          <ac:chgData name="Brian Ma" userId="S::u5893274@anu.edu.au::9f95c587-f699-4932-b625-8a66907ada6c" providerId="AD" clId="Web-{6E1722C4-5FBD-CB71-E15C-4E37332E92F3}" dt="2025-05-11T21:23:52.669" v="11" actId="20577"/>
          <ac:spMkLst>
            <pc:docMk/>
            <pc:sldMk cId="2505660912" sldId="287"/>
            <ac:spMk id="4" creationId="{B49C1D09-6CFE-7B58-716E-12349DEAB08F}"/>
          </ac:spMkLst>
        </pc:spChg>
        <pc:spChg chg="mod">
          <ac:chgData name="Brian Ma" userId="S::u5893274@anu.edu.au::9f95c587-f699-4932-b625-8a66907ada6c" providerId="AD" clId="Web-{6E1722C4-5FBD-CB71-E15C-4E37332E92F3}" dt="2025-05-11T21:23:33.699" v="2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delSp modSp">
        <pc:chgData name="Brian Ma" userId="S::u5893274@anu.edu.au::9f95c587-f699-4932-b625-8a66907ada6c" providerId="AD" clId="Web-{6E1722C4-5FBD-CB71-E15C-4E37332E92F3}" dt="2025-05-11T21:24:11.108" v="23" actId="20577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6E1722C4-5FBD-CB71-E15C-4E37332E92F3}" dt="2025-05-11T21:24:11.108" v="23" actId="20577"/>
          <ac:spMkLst>
            <pc:docMk/>
            <pc:sldMk cId="804708139" sldId="288"/>
            <ac:spMk id="6" creationId="{6F1148DE-08CE-D22A-BDE2-2B576CEB876F}"/>
          </ac:spMkLst>
        </pc:spChg>
      </pc:sldChg>
      <pc:sldChg chg="delSp modSp">
        <pc:chgData name="Brian Ma" userId="S::u5893274@anu.edu.au::9f95c587-f699-4932-b625-8a66907ada6c" providerId="AD" clId="Web-{6E1722C4-5FBD-CB71-E15C-4E37332E92F3}" dt="2025-05-11T21:25:18.379" v="31"/>
        <pc:sldMkLst>
          <pc:docMk/>
          <pc:sldMk cId="2227068558" sldId="289"/>
        </pc:sldMkLst>
        <pc:spChg chg="mod">
          <ac:chgData name="Brian Ma" userId="S::u5893274@anu.edu.au::9f95c587-f699-4932-b625-8a66907ada6c" providerId="AD" clId="Web-{6E1722C4-5FBD-CB71-E15C-4E37332E92F3}" dt="2025-05-11T21:25:12.237" v="27" actId="20577"/>
          <ac:spMkLst>
            <pc:docMk/>
            <pc:sldMk cId="2227068558" sldId="289"/>
            <ac:spMk id="6" creationId="{40B6CA8B-B8E2-035E-C904-02F37DE70BC8}"/>
          </ac:spMkLst>
        </pc:spChg>
      </pc:sldChg>
      <pc:sldChg chg="delSp del">
        <pc:chgData name="Brian Ma" userId="S::u5893274@anu.edu.au::9f95c587-f699-4932-b625-8a66907ada6c" providerId="AD" clId="Web-{6E1722C4-5FBD-CB71-E15C-4E37332E92F3}" dt="2025-05-11T21:23:58.029" v="13"/>
        <pc:sldMkLst>
          <pc:docMk/>
          <pc:sldMk cId="382889709" sldId="292"/>
        </pc:sldMkLst>
      </pc:sldChg>
      <pc:sldChg chg="del">
        <pc:chgData name="Brian Ma" userId="S::u5893274@anu.edu.au::9f95c587-f699-4932-b625-8a66907ada6c" providerId="AD" clId="Web-{6E1722C4-5FBD-CB71-E15C-4E37332E92F3}" dt="2025-05-11T21:25:31.145" v="32"/>
        <pc:sldMkLst>
          <pc:docMk/>
          <pc:sldMk cId="25303612" sldId="293"/>
        </pc:sldMkLst>
      </pc:sldChg>
      <pc:sldChg chg="del">
        <pc:chgData name="Brian Ma" userId="S::u5893274@anu.edu.au::9f95c587-f699-4932-b625-8a66907ada6c" providerId="AD" clId="Web-{6E1722C4-5FBD-CB71-E15C-4E37332E92F3}" dt="2025-05-11T21:24:14.298" v="24"/>
        <pc:sldMkLst>
          <pc:docMk/>
          <pc:sldMk cId="1176738555" sldId="294"/>
        </pc:sldMkLst>
      </pc:sldChg>
      <pc:sldChg chg="modSp">
        <pc:chgData name="Brian Ma" userId="S::u5893274@anu.edu.au::9f95c587-f699-4932-b625-8a66907ada6c" providerId="AD" clId="Web-{6E1722C4-5FBD-CB71-E15C-4E37332E92F3}" dt="2025-05-11T21:31:52.970" v="167" actId="20577"/>
        <pc:sldMkLst>
          <pc:docMk/>
          <pc:sldMk cId="2358981986" sldId="296"/>
        </pc:sldMkLst>
        <pc:spChg chg="mod">
          <ac:chgData name="Brian Ma" userId="S::u5893274@anu.edu.au::9f95c587-f699-4932-b625-8a66907ada6c" providerId="AD" clId="Web-{6E1722C4-5FBD-CB71-E15C-4E37332E92F3}" dt="2025-05-11T21:31:52.970" v="167" actId="20577"/>
          <ac:spMkLst>
            <pc:docMk/>
            <pc:sldMk cId="2358981986" sldId="296"/>
            <ac:spMk id="4" creationId="{11BAE060-CD91-8A29-3BB3-8DBB0CFA473E}"/>
          </ac:spMkLst>
        </pc:spChg>
        <pc:spChg chg="mod">
          <ac:chgData name="Brian Ma" userId="S::u5893274@anu.edu.au::9f95c587-f699-4932-b625-8a66907ada6c" providerId="AD" clId="Web-{6E1722C4-5FBD-CB71-E15C-4E37332E92F3}" dt="2025-05-11T21:27:49.655" v="56" actId="20577"/>
          <ac:spMkLst>
            <pc:docMk/>
            <pc:sldMk cId="2358981986" sldId="296"/>
            <ac:spMk id="6" creationId="{0602E9B5-4617-06E2-8B15-49831C7DDD79}"/>
          </ac:spMkLst>
        </pc:spChg>
      </pc:sldChg>
      <pc:sldChg chg="del">
        <pc:chgData name="Brian Ma" userId="S::u5893274@anu.edu.au::9f95c587-f699-4932-b625-8a66907ada6c" providerId="AD" clId="Web-{6E1722C4-5FBD-CB71-E15C-4E37332E92F3}" dt="2025-05-11T21:25:33.020" v="33"/>
        <pc:sldMkLst>
          <pc:docMk/>
          <pc:sldMk cId="2836665006" sldId="297"/>
        </pc:sldMkLst>
      </pc:sldChg>
      <pc:sldChg chg="addSp modSp add ord replId">
        <pc:chgData name="Brian Ma" userId="S::u5893274@anu.edu.au::9f95c587-f699-4932-b625-8a66907ada6c" providerId="AD" clId="Web-{6E1722C4-5FBD-CB71-E15C-4E37332E92F3}" dt="2025-05-11T21:44:02.382" v="495" actId="20577"/>
        <pc:sldMkLst>
          <pc:docMk/>
          <pc:sldMk cId="3790297338" sldId="297"/>
        </pc:sldMkLst>
        <pc:spChg chg="add mod">
          <ac:chgData name="Brian Ma" userId="S::u5893274@anu.edu.au::9f95c587-f699-4932-b625-8a66907ada6c" providerId="AD" clId="Web-{6E1722C4-5FBD-CB71-E15C-4E37332E92F3}" dt="2025-05-11T21:44:02.382" v="495" actId="20577"/>
          <ac:spMkLst>
            <pc:docMk/>
            <pc:sldMk cId="3790297338" sldId="297"/>
            <ac:spMk id="5" creationId="{FDB33C6A-279F-38D8-DF41-E392136A642B}"/>
          </ac:spMkLst>
        </pc:spChg>
        <pc:spChg chg="mod">
          <ac:chgData name="Brian Ma" userId="S::u5893274@anu.edu.au::9f95c587-f699-4932-b625-8a66907ada6c" providerId="AD" clId="Web-{6E1722C4-5FBD-CB71-E15C-4E37332E92F3}" dt="2025-05-11T21:33:16.491" v="187" actId="20577"/>
          <ac:spMkLst>
            <pc:docMk/>
            <pc:sldMk cId="3790297338" sldId="297"/>
            <ac:spMk id="6" creationId="{5DDA192A-D429-0DD4-80FA-9D16143A5261}"/>
          </ac:spMkLst>
        </pc:spChg>
      </pc:sldChg>
      <pc:sldChg chg="del">
        <pc:chgData name="Brian Ma" userId="S::u5893274@anu.edu.au::9f95c587-f699-4932-b625-8a66907ada6c" providerId="AD" clId="Web-{6E1722C4-5FBD-CB71-E15C-4E37332E92F3}" dt="2025-05-11T21:25:42.177" v="37"/>
        <pc:sldMkLst>
          <pc:docMk/>
          <pc:sldMk cId="2670732678" sldId="298"/>
        </pc:sldMkLst>
      </pc:sldChg>
      <pc:sldChg chg="del">
        <pc:chgData name="Brian Ma" userId="S::u5893274@anu.edu.au::9f95c587-f699-4932-b625-8a66907ada6c" providerId="AD" clId="Web-{6E1722C4-5FBD-CB71-E15C-4E37332E92F3}" dt="2025-05-11T21:25:34.708" v="34"/>
        <pc:sldMkLst>
          <pc:docMk/>
          <pc:sldMk cId="62491354" sldId="299"/>
        </pc:sldMkLst>
      </pc:sldChg>
      <pc:sldChg chg="del">
        <pc:chgData name="Brian Ma" userId="S::u5893274@anu.edu.au::9f95c587-f699-4932-b625-8a66907ada6c" providerId="AD" clId="Web-{6E1722C4-5FBD-CB71-E15C-4E37332E92F3}" dt="2025-05-11T21:25:45.177" v="38"/>
        <pc:sldMkLst>
          <pc:docMk/>
          <pc:sldMk cId="1361338239" sldId="300"/>
        </pc:sldMkLst>
      </pc:sldChg>
      <pc:sldChg chg="del">
        <pc:chgData name="Brian Ma" userId="S::u5893274@anu.edu.au::9f95c587-f699-4932-b625-8a66907ada6c" providerId="AD" clId="Web-{6E1722C4-5FBD-CB71-E15C-4E37332E92F3}" dt="2025-05-11T21:25:39.755" v="36"/>
        <pc:sldMkLst>
          <pc:docMk/>
          <pc:sldMk cId="3902798619" sldId="301"/>
        </pc:sldMkLst>
      </pc:sldChg>
    </pc:docChg>
  </pc:docChgLst>
  <pc:docChgLst>
    <pc:chgData name="来宾用户" userId="S::urn:spo:anon#a4b37c4967e2c90c9d42e99048580a3db27a8caac649e7c906794dc1b69cddc5::" providerId="AD" clId="Web-{899F1C8A-426E-96DC-B05B-ADA0B0C2ED03}"/>
    <pc:docChg chg="addSld modSld">
      <pc:chgData name="来宾用户" userId="S::urn:spo:anon#a4b37c4967e2c90c9d42e99048580a3db27a8caac649e7c906794dc1b69cddc5::" providerId="AD" clId="Web-{899F1C8A-426E-96DC-B05B-ADA0B0C2ED03}" dt="2025-03-25T11:08:20.126" v="38" actId="14100"/>
      <pc:docMkLst>
        <pc:docMk/>
      </pc:docMkLst>
      <pc:sldChg chg="addSp delSp modSp new">
        <pc:chgData name="来宾用户" userId="S::urn:spo:anon#a4b37c4967e2c90c9d42e99048580a3db27a8caac649e7c906794dc1b69cddc5::" providerId="AD" clId="Web-{899F1C8A-426E-96DC-B05B-ADA0B0C2ED03}" dt="2025-03-25T11:08:20.126" v="38" actId="14100"/>
        <pc:sldMkLst>
          <pc:docMk/>
          <pc:sldMk cId="3902798619" sldId="301"/>
        </pc:sldMkLst>
      </pc:sldChg>
    </pc:docChg>
  </pc:docChgLst>
  <pc:docChgLst>
    <pc:chgData name="Xu Ben" userId="S::u7776558@anu.edu.au::d5ba92c5-c600-4e85-8637-b21560a3ad77" providerId="AD" clId="Web-{82F1FB3A-B4D9-90FA-1C97-D0B7637047FF}"/>
    <pc:docChg chg="modSld">
      <pc:chgData name="Xu Ben" userId="S::u7776558@anu.edu.au::d5ba92c5-c600-4e85-8637-b21560a3ad77" providerId="AD" clId="Web-{82F1FB3A-B4D9-90FA-1C97-D0B7637047FF}" dt="2025-03-24T11:56:14.731" v="12"/>
      <pc:docMkLst>
        <pc:docMk/>
      </pc:docMkLst>
      <pc:sldChg chg="addSp delSp modSp">
        <pc:chgData name="Xu Ben" userId="S::u7776558@anu.edu.au::d5ba92c5-c600-4e85-8637-b21560a3ad77" providerId="AD" clId="Web-{82F1FB3A-B4D9-90FA-1C97-D0B7637047FF}" dt="2025-03-24T11:55:31.605" v="6" actId="1076"/>
        <pc:sldMkLst>
          <pc:docMk/>
          <pc:sldMk cId="2505660912" sldId="287"/>
        </pc:sldMkLst>
      </pc:sldChg>
      <pc:sldChg chg="addSp delSp modSp">
        <pc:chgData name="Xu Ben" userId="S::u7776558@anu.edu.au::d5ba92c5-c600-4e85-8637-b21560a3ad77" providerId="AD" clId="Web-{82F1FB3A-B4D9-90FA-1C97-D0B7637047FF}" dt="2025-03-24T11:56:14.731" v="12"/>
        <pc:sldMkLst>
          <pc:docMk/>
          <pc:sldMk cId="382889709" sldId="292"/>
        </pc:sldMkLst>
      </pc:sldChg>
    </pc:docChg>
  </pc:docChgLst>
  <pc:docChgLst>
    <pc:chgData name="来宾用户" userId="S::urn:spo:anon#a4b37c4967e2c90c9d42e99048580a3db27a8caac649e7c906794dc1b69cddc5::" providerId="AD" clId="Web-{CA9705DD-8A1F-81EC-FAB5-5A24E2D94203}"/>
    <pc:docChg chg="modSld">
      <pc:chgData name="来宾用户" userId="S::urn:spo:anon#a4b37c4967e2c90c9d42e99048580a3db27a8caac649e7c906794dc1b69cddc5::" providerId="AD" clId="Web-{CA9705DD-8A1F-81EC-FAB5-5A24E2D94203}" dt="2025-03-24T09:02:27.322" v="1" actId="14100"/>
      <pc:docMkLst>
        <pc:docMk/>
      </pc:docMkLst>
      <pc:sldChg chg="modSp">
        <pc:chgData name="来宾用户" userId="S::urn:spo:anon#a4b37c4967e2c90c9d42e99048580a3db27a8caac649e7c906794dc1b69cddc5::" providerId="AD" clId="Web-{CA9705DD-8A1F-81EC-FAB5-5A24E2D94203}" dt="2025-03-24T09:02:27.322" v="1" actId="14100"/>
        <pc:sldMkLst>
          <pc:docMk/>
          <pc:sldMk cId="1769444388" sldId="286"/>
        </pc:sldMkLst>
      </pc:sldChg>
    </pc:docChg>
  </pc:docChgLst>
  <pc:docChgLst>
    <pc:chgData name="Brian Ma" userId="S::u5893274@anu.edu.au::9f95c587-f699-4932-b625-8a66907ada6c" providerId="AD" clId="Web-{D6CB4A8B-0E51-D1E9-CBD7-31A182307FD4}"/>
    <pc:docChg chg="addSld delSld modSld">
      <pc:chgData name="Brian Ma" userId="S::u5893274@anu.edu.au::9f95c587-f699-4932-b625-8a66907ada6c" providerId="AD" clId="Web-{D6CB4A8B-0E51-D1E9-CBD7-31A182307FD4}" dt="2025-05-13T21:03:36.587" v="2300" actId="14100"/>
      <pc:docMkLst>
        <pc:docMk/>
      </pc:docMkLst>
      <pc:sldChg chg="addSp delSp modSp mod modClrScheme chgLayout">
        <pc:chgData name="Brian Ma" userId="S::u5893274@anu.edu.au::9f95c587-f699-4932-b625-8a66907ada6c" providerId="AD" clId="Web-{D6CB4A8B-0E51-D1E9-CBD7-31A182307FD4}" dt="2025-05-13T16:30:04.894" v="959" actId="20577"/>
        <pc:sldMkLst>
          <pc:docMk/>
          <pc:sldMk cId="2505660912" sldId="287"/>
        </pc:sldMkLst>
        <pc:spChg chg="mod">
          <ac:chgData name="Brian Ma" userId="S::u5893274@anu.edu.au::9f95c587-f699-4932-b625-8a66907ada6c" providerId="AD" clId="Web-{D6CB4A8B-0E51-D1E9-CBD7-31A182307FD4}" dt="2025-05-13T16:12:30.116" v="691"/>
          <ac:spMkLst>
            <pc:docMk/>
            <pc:sldMk cId="2505660912" sldId="287"/>
            <ac:spMk id="2" creationId="{18E7E3ED-B751-15D1-4F6A-B12FF6AA4471}"/>
          </ac:spMkLst>
        </pc:spChg>
        <pc:spChg chg="add del mod ord">
          <ac:chgData name="Brian Ma" userId="S::u5893274@anu.edu.au::9f95c587-f699-4932-b625-8a66907ada6c" providerId="AD" clId="Web-{D6CB4A8B-0E51-D1E9-CBD7-31A182307FD4}" dt="2025-05-13T16:12:13.694" v="686"/>
          <ac:spMkLst>
            <pc:docMk/>
            <pc:sldMk cId="2505660912" sldId="287"/>
            <ac:spMk id="4" creationId="{B49C1D09-6CFE-7B58-716E-12349DEAB08F}"/>
          </ac:spMkLst>
        </pc:spChg>
        <pc:spChg chg="mod ord">
          <ac:chgData name="Brian Ma" userId="S::u5893274@anu.edu.au::9f95c587-f699-4932-b625-8a66907ada6c" providerId="AD" clId="Web-{D6CB4A8B-0E51-D1E9-CBD7-31A182307FD4}" dt="2025-05-13T16:12:30.116" v="691"/>
          <ac:spMkLst>
            <pc:docMk/>
            <pc:sldMk cId="2505660912" sldId="287"/>
            <ac:spMk id="6" creationId="{5C3458DC-9AC9-36B6-9E85-57CCBDE3C6F6}"/>
          </ac:spMkLst>
        </pc:spChg>
        <pc:spChg chg="mod">
          <ac:chgData name="Brian Ma" userId="S::u5893274@anu.edu.au::9f95c587-f699-4932-b625-8a66907ada6c" providerId="AD" clId="Web-{D6CB4A8B-0E51-D1E9-CBD7-31A182307FD4}" dt="2025-05-13T16:12:30.116" v="691"/>
          <ac:spMkLst>
            <pc:docMk/>
            <pc:sldMk cId="2505660912" sldId="287"/>
            <ac:spMk id="11" creationId="{58587C40-F90F-6DA0-9518-51527C7B8551}"/>
          </ac:spMkLst>
        </pc:spChg>
        <pc:spChg chg="ord">
          <ac:chgData name="Brian Ma" userId="S::u5893274@anu.edu.au::9f95c587-f699-4932-b625-8a66907ada6c" providerId="AD" clId="Web-{D6CB4A8B-0E51-D1E9-CBD7-31A182307FD4}" dt="2025-05-13T16:10:27.660" v="635"/>
          <ac:spMkLst>
            <pc:docMk/>
            <pc:sldMk cId="2505660912" sldId="287"/>
            <ac:spMk id="13" creationId="{1D8363CC-69E3-7FC4-4D1E-AFD024316DBE}"/>
          </ac:spMkLst>
        </pc:spChg>
        <pc:spChg chg="add del mod ord">
          <ac:chgData name="Brian Ma" userId="S::u5893274@anu.edu.au::9f95c587-f699-4932-b625-8a66907ada6c" providerId="AD" clId="Web-{D6CB4A8B-0E51-D1E9-CBD7-31A182307FD4}" dt="2025-05-13T16:12:30.116" v="691"/>
          <ac:spMkLst>
            <pc:docMk/>
            <pc:sldMk cId="2505660912" sldId="287"/>
            <ac:spMk id="381" creationId="{11BAE060-CD91-8A29-3BB3-8DBB0CFA473E}"/>
          </ac:spMkLst>
        </pc:spChg>
        <pc:spChg chg="add del mod ord">
          <ac:chgData name="Brian Ma" userId="S::u5893274@anu.edu.au::9f95c587-f699-4932-b625-8a66907ada6c" providerId="AD" clId="Web-{D6CB4A8B-0E51-D1E9-CBD7-31A182307FD4}" dt="2025-05-13T16:16:00.829" v="776"/>
          <ac:spMkLst>
            <pc:docMk/>
            <pc:sldMk cId="2505660912" sldId="287"/>
            <ac:spMk id="382" creationId="{91E2700B-7C15-D4BC-8E1C-D06658B2E0F2}"/>
          </ac:spMkLst>
        </pc:spChg>
        <pc:spChg chg="add del mod">
          <ac:chgData name="Brian Ma" userId="S::u5893274@anu.edu.au::9f95c587-f699-4932-b625-8a66907ada6c" providerId="AD" clId="Web-{D6CB4A8B-0E51-D1E9-CBD7-31A182307FD4}" dt="2025-05-13T16:10:25.004" v="633"/>
          <ac:spMkLst>
            <pc:docMk/>
            <pc:sldMk cId="2505660912" sldId="287"/>
            <ac:spMk id="386" creationId="{314C2029-3D32-0259-4936-A2D1CE199CF1}"/>
          </ac:spMkLst>
        </pc:spChg>
        <pc:spChg chg="add del mod">
          <ac:chgData name="Brian Ma" userId="S::u5893274@anu.edu.au::9f95c587-f699-4932-b625-8a66907ada6c" providerId="AD" clId="Web-{D6CB4A8B-0E51-D1E9-CBD7-31A182307FD4}" dt="2025-05-13T16:10:27.660" v="635"/>
          <ac:spMkLst>
            <pc:docMk/>
            <pc:sldMk cId="2505660912" sldId="287"/>
            <ac:spMk id="388" creationId="{92515DC5-D6C4-8249-57C5-AE2E6C1AD922}"/>
          </ac:spMkLst>
        </pc:spChg>
        <pc:spChg chg="add del mod">
          <ac:chgData name="Brian Ma" userId="S::u5893274@anu.edu.au::9f95c587-f699-4932-b625-8a66907ada6c" providerId="AD" clId="Web-{D6CB4A8B-0E51-D1E9-CBD7-31A182307FD4}" dt="2025-05-13T16:10:33.395" v="637"/>
          <ac:spMkLst>
            <pc:docMk/>
            <pc:sldMk cId="2505660912" sldId="287"/>
            <ac:spMk id="390" creationId="{A7A90A74-D3D3-4D05-EA13-351EBD338D3B}"/>
          </ac:spMkLst>
        </pc:spChg>
        <pc:spChg chg="add del mod">
          <ac:chgData name="Brian Ma" userId="S::u5893274@anu.edu.au::9f95c587-f699-4932-b625-8a66907ada6c" providerId="AD" clId="Web-{D6CB4A8B-0E51-D1E9-CBD7-31A182307FD4}" dt="2025-05-13T16:10:33.395" v="637"/>
          <ac:spMkLst>
            <pc:docMk/>
            <pc:sldMk cId="2505660912" sldId="287"/>
            <ac:spMk id="391" creationId="{8E50B931-1B6F-DF17-C11B-CCC8EB60E000}"/>
          </ac:spMkLst>
        </pc:spChg>
        <pc:spChg chg="add mod">
          <ac:chgData name="Brian Ma" userId="S::u5893274@anu.edu.au::9f95c587-f699-4932-b625-8a66907ada6c" providerId="AD" clId="Web-{D6CB4A8B-0E51-D1E9-CBD7-31A182307FD4}" dt="2025-05-13T16:16:32.923" v="783" actId="1076"/>
          <ac:spMkLst>
            <pc:docMk/>
            <pc:sldMk cId="2505660912" sldId="287"/>
            <ac:spMk id="430" creationId="{B49C1D09-6CFE-7B58-716E-12349DEAB08F}"/>
          </ac:spMkLst>
        </pc:spChg>
        <pc:graphicFrameChg chg="add del">
          <ac:chgData name="Brian Ma" userId="S::u5893274@anu.edu.au::9f95c587-f699-4932-b625-8a66907ada6c" providerId="AD" clId="Web-{D6CB4A8B-0E51-D1E9-CBD7-31A182307FD4}" dt="2025-05-13T15:36:37.728" v="3"/>
          <ac:graphicFrameMkLst>
            <pc:docMk/>
            <pc:sldMk cId="2505660912" sldId="287"/>
            <ac:graphicFrameMk id="5" creationId="{030C2CF6-A54F-4935-F829-BCB4BD0C79DD}"/>
          </ac:graphicFrameMkLst>
        </pc:graphicFrameChg>
        <pc:graphicFrameChg chg="add del">
          <ac:chgData name="Brian Ma" userId="S::u5893274@anu.edu.au::9f95c587-f699-4932-b625-8a66907ada6c" providerId="AD" clId="Web-{D6CB4A8B-0E51-D1E9-CBD7-31A182307FD4}" dt="2025-05-13T15:37:54.386" v="53"/>
          <ac:graphicFrameMkLst>
            <pc:docMk/>
            <pc:sldMk cId="2505660912" sldId="287"/>
            <ac:graphicFrameMk id="30" creationId="{8DDEED2E-C96D-2441-C99B-7AA143BB78BE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15:37:50.948" v="52"/>
          <ac:graphicFrameMkLst>
            <pc:docMk/>
            <pc:sldMk cId="2505660912" sldId="287"/>
            <ac:graphicFrameMk id="38" creationId="{0D7D442B-F88A-ED8D-B9A7-A56D22800FDF}"/>
          </ac:graphicFrameMkLst>
        </pc:graphicFrameChg>
        <pc:graphicFrameChg chg="add del modGraphic">
          <ac:chgData name="Brian Ma" userId="S::u5893274@anu.edu.au::9f95c587-f699-4932-b625-8a66907ada6c" providerId="AD" clId="Web-{D6CB4A8B-0E51-D1E9-CBD7-31A182307FD4}" dt="2025-05-13T15:40:12.842" v="69"/>
          <ac:graphicFrameMkLst>
            <pc:docMk/>
            <pc:sldMk cId="2505660912" sldId="287"/>
            <ac:graphicFrameMk id="298" creationId="{6B2630C5-04D9-2F05-9DDC-B5DD3D343272}"/>
          </ac:graphicFrameMkLst>
        </pc:graphicFrameChg>
        <pc:graphicFrameChg chg="add del">
          <ac:chgData name="Brian Ma" userId="S::u5893274@anu.edu.au::9f95c587-f699-4932-b625-8a66907ada6c" providerId="AD" clId="Web-{D6CB4A8B-0E51-D1E9-CBD7-31A182307FD4}" dt="2025-05-13T16:12:27.413" v="688"/>
          <ac:graphicFrameMkLst>
            <pc:docMk/>
            <pc:sldMk cId="2505660912" sldId="287"/>
            <ac:graphicFrameMk id="384" creationId="{33AC80F3-A41B-4F5B-93D1-F5254033ABD1}"/>
          </ac:graphicFrameMkLst>
        </pc:graphicFrameChg>
        <pc:graphicFrameChg chg="add del">
          <ac:chgData name="Brian Ma" userId="S::u5893274@anu.edu.au::9f95c587-f699-4932-b625-8a66907ada6c" providerId="AD" clId="Web-{D6CB4A8B-0E51-D1E9-CBD7-31A182307FD4}" dt="2025-05-13T16:12:30.069" v="690"/>
          <ac:graphicFrameMkLst>
            <pc:docMk/>
            <pc:sldMk cId="2505660912" sldId="287"/>
            <ac:graphicFrameMk id="387" creationId="{48FDDB6A-534E-77EB-DC87-B5BCFED4CE15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16:19:13.255" v="860"/>
          <ac:graphicFrameMkLst>
            <pc:docMk/>
            <pc:sldMk cId="2505660912" sldId="287"/>
            <ac:graphicFrameMk id="389" creationId="{33AC80F3-A41B-4F5B-93D1-F5254033ABD1}"/>
          </ac:graphicFrameMkLst>
        </pc:graphicFrameChg>
        <pc:graphicFrameChg chg="add mod modGraphic">
          <ac:chgData name="Brian Ma" userId="S::u5893274@anu.edu.au::9f95c587-f699-4932-b625-8a66907ada6c" providerId="AD" clId="Web-{D6CB4A8B-0E51-D1E9-CBD7-31A182307FD4}" dt="2025-05-13T16:30:04.894" v="959" actId="20577"/>
          <ac:graphicFrameMkLst>
            <pc:docMk/>
            <pc:sldMk cId="2505660912" sldId="287"/>
            <ac:graphicFrameMk id="1765" creationId="{33AC80F3-A41B-4F5B-93D1-F5254033ABD1}"/>
          </ac:graphicFrameMkLst>
        </pc:graphicFrameChg>
      </pc:sldChg>
      <pc:sldChg chg="modSp">
        <pc:chgData name="Brian Ma" userId="S::u5893274@anu.edu.au::9f95c587-f699-4932-b625-8a66907ada6c" providerId="AD" clId="Web-{D6CB4A8B-0E51-D1E9-CBD7-31A182307FD4}" dt="2025-05-13T15:57:01.477" v="278" actId="20577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D6CB4A8B-0E51-D1E9-CBD7-31A182307FD4}" dt="2025-05-13T15:57:01.477" v="278" actId="20577"/>
          <ac:spMkLst>
            <pc:docMk/>
            <pc:sldMk cId="804708139" sldId="288"/>
            <ac:spMk id="6" creationId="{6F1148DE-08CE-D22A-BDE2-2B576CEB876F}"/>
          </ac:spMkLst>
        </pc:spChg>
        <pc:picChg chg="mod">
          <ac:chgData name="Brian Ma" userId="S::u5893274@anu.edu.au::9f95c587-f699-4932-b625-8a66907ada6c" providerId="AD" clId="Web-{D6CB4A8B-0E51-D1E9-CBD7-31A182307FD4}" dt="2025-05-13T15:54:23.798" v="274" actId="1076"/>
          <ac:picMkLst>
            <pc:docMk/>
            <pc:sldMk cId="804708139" sldId="288"/>
            <ac:picMk id="4" creationId="{0CE7BC07-9E47-252B-565B-2177CB6F1526}"/>
          </ac:picMkLst>
        </pc:picChg>
      </pc:sldChg>
      <pc:sldChg chg="addSp delSp modSp">
        <pc:chgData name="Brian Ma" userId="S::u5893274@anu.edu.au::9f95c587-f699-4932-b625-8a66907ada6c" providerId="AD" clId="Web-{D6CB4A8B-0E51-D1E9-CBD7-31A182307FD4}" dt="2025-05-13T21:03:36.587" v="2300" actId="14100"/>
        <pc:sldMkLst>
          <pc:docMk/>
          <pc:sldMk cId="2227068558" sldId="289"/>
        </pc:sldMkLst>
        <pc:graphicFrameChg chg="add del mod modGraphic">
          <ac:chgData name="Brian Ma" userId="S::u5893274@anu.edu.au::9f95c587-f699-4932-b625-8a66907ada6c" providerId="AD" clId="Web-{D6CB4A8B-0E51-D1E9-CBD7-31A182307FD4}" dt="2025-05-13T21:03:36.587" v="2300" actId="14100"/>
          <ac:graphicFrameMkLst>
            <pc:docMk/>
            <pc:sldMk cId="2227068558" sldId="289"/>
            <ac:graphicFrameMk id="4" creationId="{8DDEED2E-C96D-2441-C99B-7AA143BB78BE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21:02:26.181" v="2271"/>
          <ac:graphicFrameMkLst>
            <pc:docMk/>
            <pc:sldMk cId="2227068558" sldId="289"/>
            <ac:graphicFrameMk id="651" creationId="{20D2B46F-C5C8-0FCB-B9CE-9E9092A81713}"/>
          </ac:graphicFrameMkLst>
        </pc:graphicFrameChg>
        <pc:picChg chg="add del mod">
          <ac:chgData name="Brian Ma" userId="S::u5893274@anu.edu.au::9f95c587-f699-4932-b625-8a66907ada6c" providerId="AD" clId="Web-{D6CB4A8B-0E51-D1E9-CBD7-31A182307FD4}" dt="2025-05-13T20:59:25.447" v="2259"/>
          <ac:picMkLst>
            <pc:docMk/>
            <pc:sldMk cId="2227068558" sldId="289"/>
            <ac:picMk id="507" creationId="{647E6EB9-5EE2-0D33-73C9-9379160DEFB7}"/>
          </ac:picMkLst>
        </pc:picChg>
      </pc:sldChg>
      <pc:sldChg chg="delSp del">
        <pc:chgData name="Brian Ma" userId="S::u5893274@anu.edu.au::9f95c587-f699-4932-b625-8a66907ada6c" providerId="AD" clId="Web-{D6CB4A8B-0E51-D1E9-CBD7-31A182307FD4}" dt="2025-05-13T16:19:29.411" v="863"/>
        <pc:sldMkLst>
          <pc:docMk/>
          <pc:sldMk cId="37788023" sldId="291"/>
        </pc:sldMkLst>
        <pc:picChg chg="del">
          <ac:chgData name="Brian Ma" userId="S::u5893274@anu.edu.au::9f95c587-f699-4932-b625-8a66907ada6c" providerId="AD" clId="Web-{D6CB4A8B-0E51-D1E9-CBD7-31A182307FD4}" dt="2025-05-13T16:19:27.052" v="862"/>
          <ac:picMkLst>
            <pc:docMk/>
            <pc:sldMk cId="37788023" sldId="291"/>
            <ac:picMk id="4" creationId="{3F4A4314-177D-3A68-7D31-2D30637D25F6}"/>
          </ac:picMkLst>
        </pc:picChg>
      </pc:sldChg>
      <pc:sldChg chg="addSp delSp modSp mod setBg">
        <pc:chgData name="Brian Ma" userId="S::u5893274@anu.edu.au::9f95c587-f699-4932-b625-8a66907ada6c" providerId="AD" clId="Web-{D6CB4A8B-0E51-D1E9-CBD7-31A182307FD4}" dt="2025-05-13T16:26:40.858" v="911" actId="1076"/>
        <pc:sldMkLst>
          <pc:docMk/>
          <pc:sldMk cId="2358981986" sldId="296"/>
        </pc:sldMkLst>
        <pc:spChg chg="del">
          <ac:chgData name="Brian Ma" userId="S::u5893274@anu.edu.au::9f95c587-f699-4932-b625-8a66907ada6c" providerId="AD" clId="Web-{D6CB4A8B-0E51-D1E9-CBD7-31A182307FD4}" dt="2025-05-13T15:59:16.502" v="324"/>
          <ac:spMkLst>
            <pc:docMk/>
            <pc:sldMk cId="2358981986" sldId="296"/>
            <ac:spMk id="4" creationId="{11BAE060-CD91-8A29-3BB3-8DBB0CFA473E}"/>
          </ac:spMkLst>
        </pc:spChg>
        <pc:spChg chg="mod">
          <ac:chgData name="Brian Ma" userId="S::u5893274@anu.edu.au::9f95c587-f699-4932-b625-8a66907ada6c" providerId="AD" clId="Web-{D6CB4A8B-0E51-D1E9-CBD7-31A182307FD4}" dt="2025-05-13T16:26:40.858" v="911" actId="1076"/>
          <ac:spMkLst>
            <pc:docMk/>
            <pc:sldMk cId="2358981986" sldId="296"/>
            <ac:spMk id="6" creationId="{0602E9B5-4617-06E2-8B15-49831C7DDD79}"/>
          </ac:spMkLst>
        </pc:spChg>
        <pc:graphicFrameChg chg="del">
          <ac:chgData name="Brian Ma" userId="S::u5893274@anu.edu.au::9f95c587-f699-4932-b625-8a66907ada6c" providerId="AD" clId="Web-{D6CB4A8B-0E51-D1E9-CBD7-31A182307FD4}" dt="2025-05-13T15:37:02.197" v="4"/>
          <ac:graphicFrameMkLst>
            <pc:docMk/>
            <pc:sldMk cId="2358981986" sldId="296"/>
            <ac:graphicFrameMk id="21" creationId="{8DDEED2E-C96D-2441-C99B-7AA143BB78BE}"/>
          </ac:graphicFrameMkLst>
        </pc:graphicFrameChg>
        <pc:graphicFrameChg chg="add del mod">
          <ac:chgData name="Brian Ma" userId="S::u5893274@anu.edu.au::9f95c587-f699-4932-b625-8a66907ada6c" providerId="AD" clId="Web-{D6CB4A8B-0E51-D1E9-CBD7-31A182307FD4}" dt="2025-05-13T16:19:57.975" v="872"/>
          <ac:graphicFrameMkLst>
            <pc:docMk/>
            <pc:sldMk cId="2358981986" sldId="296"/>
            <ac:graphicFrameMk id="22" creationId="{8DDEED2E-C96D-2441-C99B-7AA143BB78BE}"/>
          </ac:graphicFrameMkLst>
        </pc:graphicFrameChg>
        <pc:picChg chg="add del mod ord modCrop">
          <ac:chgData name="Brian Ma" userId="S::u5893274@anu.edu.au::9f95c587-f699-4932-b625-8a66907ada6c" providerId="AD" clId="Web-{D6CB4A8B-0E51-D1E9-CBD7-31A182307FD4}" dt="2025-05-13T16:26:33.889" v="909" actId="1076"/>
          <ac:picMkLst>
            <pc:docMk/>
            <pc:sldMk cId="2358981986" sldId="296"/>
            <ac:picMk id="30" creationId="{FD719840-F934-C3D1-1F79-512E670FA8AD}"/>
          </ac:picMkLst>
        </pc:picChg>
      </pc:sldChg>
      <pc:sldChg chg="addSp delSp modSp mod modClrScheme chgLayout">
        <pc:chgData name="Brian Ma" userId="S::u5893274@anu.edu.au::9f95c587-f699-4932-b625-8a66907ada6c" providerId="AD" clId="Web-{D6CB4A8B-0E51-D1E9-CBD7-31A182307FD4}" dt="2025-05-13T15:58:06.494" v="315" actId="20577"/>
        <pc:sldMkLst>
          <pc:docMk/>
          <pc:sldMk cId="4061250782" sldId="298"/>
        </pc:sldMkLst>
        <pc:spChg chg="mod">
          <ac:chgData name="Brian Ma" userId="S::u5893274@anu.edu.au::9f95c587-f699-4932-b625-8a66907ada6c" providerId="AD" clId="Web-{D6CB4A8B-0E51-D1E9-CBD7-31A182307FD4}" dt="2025-05-13T15:52:06.217" v="241"/>
          <ac:spMkLst>
            <pc:docMk/>
            <pc:sldMk cId="4061250782" sldId="298"/>
            <ac:spMk id="2" creationId="{5A059E13-100B-CE0D-788B-350E45A862FE}"/>
          </ac:spMkLst>
        </pc:spChg>
        <pc:spChg chg="add mod ord">
          <ac:chgData name="Brian Ma" userId="S::u5893274@anu.edu.au::9f95c587-f699-4932-b625-8a66907ada6c" providerId="AD" clId="Web-{D6CB4A8B-0E51-D1E9-CBD7-31A182307FD4}" dt="2025-05-13T15:53:49.891" v="271" actId="20577"/>
          <ac:spMkLst>
            <pc:docMk/>
            <pc:sldMk cId="4061250782" sldId="298"/>
            <ac:spMk id="5" creationId="{26A4B62F-9BD3-EA77-7256-612D38DAB544}"/>
          </ac:spMkLst>
        </pc:spChg>
        <pc:spChg chg="mod">
          <ac:chgData name="Brian Ma" userId="S::u5893274@anu.edu.au::9f95c587-f699-4932-b625-8a66907ada6c" providerId="AD" clId="Web-{D6CB4A8B-0E51-D1E9-CBD7-31A182307FD4}" dt="2025-05-13T15:58:06.494" v="315" actId="20577"/>
          <ac:spMkLst>
            <pc:docMk/>
            <pc:sldMk cId="4061250782" sldId="298"/>
            <ac:spMk id="6" creationId="{471BC419-BE17-0789-5CA6-AAC72FED0374}"/>
          </ac:spMkLst>
        </pc:spChg>
        <pc:spChg chg="mod">
          <ac:chgData name="Brian Ma" userId="S::u5893274@anu.edu.au::9f95c587-f699-4932-b625-8a66907ada6c" providerId="AD" clId="Web-{D6CB4A8B-0E51-D1E9-CBD7-31A182307FD4}" dt="2025-05-13T15:52:06.217" v="241"/>
          <ac:spMkLst>
            <pc:docMk/>
            <pc:sldMk cId="4061250782" sldId="298"/>
            <ac:spMk id="11" creationId="{6C5372C5-BD1E-2215-6629-665F1BDA8446}"/>
          </ac:spMkLst>
        </pc:spChg>
        <pc:spChg chg="ord">
          <ac:chgData name="Brian Ma" userId="S::u5893274@anu.edu.au::9f95c587-f699-4932-b625-8a66907ada6c" providerId="AD" clId="Web-{D6CB4A8B-0E51-D1E9-CBD7-31A182307FD4}" dt="2025-05-13T15:52:06.217" v="241"/>
          <ac:spMkLst>
            <pc:docMk/>
            <pc:sldMk cId="4061250782" sldId="298"/>
            <ac:spMk id="13" creationId="{E3263CCE-CE84-B8BA-3570-30C33377C58F}"/>
          </ac:spMkLst>
        </pc:spChg>
        <pc:spChg chg="add del mod">
          <ac:chgData name="Brian Ma" userId="S::u5893274@anu.edu.au::9f95c587-f699-4932-b625-8a66907ada6c" providerId="AD" clId="Web-{D6CB4A8B-0E51-D1E9-CBD7-31A182307FD4}" dt="2025-05-13T15:52:14.592" v="243"/>
          <ac:spMkLst>
            <pc:docMk/>
            <pc:sldMk cId="4061250782" sldId="298"/>
            <ac:spMk id="18" creationId="{65791767-EF7B-4FF3-A2A8-33E2C4A8E4D7}"/>
          </ac:spMkLst>
        </pc:spChg>
        <pc:picChg chg="mod ord">
          <ac:chgData name="Brian Ma" userId="S::u5893274@anu.edu.au::9f95c587-f699-4932-b625-8a66907ada6c" providerId="AD" clId="Web-{D6CB4A8B-0E51-D1E9-CBD7-31A182307FD4}" dt="2025-05-13T15:53:56.751" v="272" actId="14100"/>
          <ac:picMkLst>
            <pc:docMk/>
            <pc:sldMk cId="4061250782" sldId="298"/>
            <ac:picMk id="3" creationId="{2999A64D-BDF8-5F82-749C-32F81239EF04}"/>
          </ac:picMkLst>
        </pc:picChg>
      </pc:sldChg>
      <pc:sldChg chg="new del">
        <pc:chgData name="Brian Ma" userId="S::u5893274@anu.edu.au::9f95c587-f699-4932-b625-8a66907ada6c" providerId="AD" clId="Web-{D6CB4A8B-0E51-D1E9-CBD7-31A182307FD4}" dt="2025-05-13T16:23:09.479" v="900"/>
        <pc:sldMkLst>
          <pc:docMk/>
          <pc:sldMk cId="1366895205" sldId="299"/>
        </pc:sldMkLst>
      </pc:sldChg>
      <pc:sldChg chg="addSp delSp modSp add replId">
        <pc:chgData name="Brian Ma" userId="S::u5893274@anu.edu.au::9f95c587-f699-4932-b625-8a66907ada6c" providerId="AD" clId="Web-{D6CB4A8B-0E51-D1E9-CBD7-31A182307FD4}" dt="2025-05-13T20:50:24.416" v="2212" actId="20577"/>
        <pc:sldMkLst>
          <pc:docMk/>
          <pc:sldMk cId="4258679076" sldId="299"/>
        </pc:sldMkLst>
        <pc:spChg chg="del">
          <ac:chgData name="Brian Ma" userId="S::u5893274@anu.edu.au::9f95c587-f699-4932-b625-8a66907ada6c" providerId="AD" clId="Web-{D6CB4A8B-0E51-D1E9-CBD7-31A182307FD4}" dt="2025-05-13T20:27:36.479" v="1799"/>
          <ac:spMkLst>
            <pc:docMk/>
            <pc:sldMk cId="4258679076" sldId="299"/>
            <ac:spMk id="3" creationId="{E2E26FDF-EFDD-E3AB-CFAA-0F1640A3E3F2}"/>
          </ac:spMkLst>
        </pc:spChg>
        <pc:spChg chg="del">
          <ac:chgData name="Brian Ma" userId="S::u5893274@anu.edu.au::9f95c587-f699-4932-b625-8a66907ada6c" providerId="AD" clId="Web-{D6CB4A8B-0E51-D1E9-CBD7-31A182307FD4}" dt="2025-05-13T16:31:09.879" v="962"/>
          <ac:spMkLst>
            <pc:docMk/>
            <pc:sldMk cId="4258679076" sldId="299"/>
            <ac:spMk id="5" creationId="{3674C40C-7C9E-C65D-AD21-D2B5F417A5D5}"/>
          </ac:spMkLst>
        </pc:spChg>
        <pc:spChg chg="mod">
          <ac:chgData name="Brian Ma" userId="S::u5893274@anu.edu.au::9f95c587-f699-4932-b625-8a66907ada6c" providerId="AD" clId="Web-{D6CB4A8B-0E51-D1E9-CBD7-31A182307FD4}" dt="2025-05-13T20:50:24.416" v="2212" actId="20577"/>
          <ac:spMkLst>
            <pc:docMk/>
            <pc:sldMk cId="4258679076" sldId="299"/>
            <ac:spMk id="6" creationId="{FA16EC45-8406-C16E-8E2F-0AB0E8B32AFB}"/>
          </ac:spMkLst>
        </pc:spChg>
        <pc:spChg chg="add del mod">
          <ac:chgData name="Brian Ma" userId="S::u5893274@anu.edu.au::9f95c587-f699-4932-b625-8a66907ada6c" providerId="AD" clId="Web-{D6CB4A8B-0E51-D1E9-CBD7-31A182307FD4}" dt="2025-05-13T20:12:28.506" v="1552"/>
          <ac:spMkLst>
            <pc:docMk/>
            <pc:sldMk cId="4258679076" sldId="299"/>
            <ac:spMk id="3300" creationId="{C2D262E0-290D-A976-C178-59627587DF15}"/>
          </ac:spMkLst>
        </pc:spChg>
        <pc:spChg chg="add mod ord">
          <ac:chgData name="Brian Ma" userId="S::u5893274@anu.edu.au::9f95c587-f699-4932-b625-8a66907ada6c" providerId="AD" clId="Web-{D6CB4A8B-0E51-D1E9-CBD7-31A182307FD4}" dt="2025-05-13T20:47:48.994" v="2186" actId="1076"/>
          <ac:spMkLst>
            <pc:docMk/>
            <pc:sldMk cId="4258679076" sldId="299"/>
            <ac:spMk id="3301" creationId="{09AA8123-D449-5B75-C050-E9A9C23A5949}"/>
          </ac:spMkLst>
        </pc:spChg>
        <pc:spChg chg="add del mod ord">
          <ac:chgData name="Brian Ma" userId="S::u5893274@anu.edu.au::9f95c587-f699-4932-b625-8a66907ada6c" providerId="AD" clId="Web-{D6CB4A8B-0E51-D1E9-CBD7-31A182307FD4}" dt="2025-05-13T20:28:49.119" v="1825"/>
          <ac:spMkLst>
            <pc:docMk/>
            <pc:sldMk cId="4258679076" sldId="299"/>
            <ac:spMk id="3302" creationId="{74C78ED0-B241-8074-AE57-840D5B1D1679}"/>
          </ac:spMkLst>
        </pc:spChg>
        <pc:spChg chg="add del mod ord">
          <ac:chgData name="Brian Ma" userId="S::u5893274@anu.edu.au::9f95c587-f699-4932-b625-8a66907ada6c" providerId="AD" clId="Web-{D6CB4A8B-0E51-D1E9-CBD7-31A182307FD4}" dt="2025-05-13T20:25:17.604" v="1735"/>
          <ac:spMkLst>
            <pc:docMk/>
            <pc:sldMk cId="4258679076" sldId="299"/>
            <ac:spMk id="3303" creationId="{819CFEF9-FB79-AEBC-1B18-13E83ABD020F}"/>
          </ac:spMkLst>
        </pc:spChg>
        <pc:spChg chg="add del mod ord">
          <ac:chgData name="Brian Ma" userId="S::u5893274@anu.edu.au::9f95c587-f699-4932-b625-8a66907ada6c" providerId="AD" clId="Web-{D6CB4A8B-0E51-D1E9-CBD7-31A182307FD4}" dt="2025-05-13T20:47:49.025" v="2187" actId="1076"/>
          <ac:spMkLst>
            <pc:docMk/>
            <pc:sldMk cId="4258679076" sldId="299"/>
            <ac:spMk id="3341" creationId="{4263CE52-4972-705C-6B9A-B4B0A2EE3CDC}"/>
          </ac:spMkLst>
        </pc:spChg>
        <pc:spChg chg="add del mod">
          <ac:chgData name="Brian Ma" userId="S::u5893274@anu.edu.au::9f95c587-f699-4932-b625-8a66907ada6c" providerId="AD" clId="Web-{D6CB4A8B-0E51-D1E9-CBD7-31A182307FD4}" dt="2025-05-13T20:19:00.698" v="1650"/>
          <ac:spMkLst>
            <pc:docMk/>
            <pc:sldMk cId="4258679076" sldId="299"/>
            <ac:spMk id="3352" creationId="{5A4E38CB-6E7A-DA65-0C83-5F835F6FE64A}"/>
          </ac:spMkLst>
        </pc:spChg>
        <pc:spChg chg="add del mod ord">
          <ac:chgData name="Brian Ma" userId="S::u5893274@anu.edu.au::9f95c587-f699-4932-b625-8a66907ada6c" providerId="AD" clId="Web-{D6CB4A8B-0E51-D1E9-CBD7-31A182307FD4}" dt="2025-05-13T20:21:11.245" v="1693"/>
          <ac:spMkLst>
            <pc:docMk/>
            <pc:sldMk cId="4258679076" sldId="299"/>
            <ac:spMk id="3353" creationId="{1B188BF4-69A3-C26F-489C-BF2BEB21D4F4}"/>
          </ac:spMkLst>
        </pc:spChg>
        <pc:spChg chg="add del mod ord">
          <ac:chgData name="Brian Ma" userId="S::u5893274@anu.edu.au::9f95c587-f699-4932-b625-8a66907ada6c" providerId="AD" clId="Web-{D6CB4A8B-0E51-D1E9-CBD7-31A182307FD4}" dt="2025-05-13T20:24:07.119" v="1711"/>
          <ac:spMkLst>
            <pc:docMk/>
            <pc:sldMk cId="4258679076" sldId="299"/>
            <ac:spMk id="3354" creationId="{553C70BA-417D-6096-8EC2-2A80C7B9C727}"/>
          </ac:spMkLst>
        </pc:spChg>
        <pc:spChg chg="add del mod">
          <ac:chgData name="Brian Ma" userId="S::u5893274@anu.edu.au::9f95c587-f699-4932-b625-8a66907ada6c" providerId="AD" clId="Web-{D6CB4A8B-0E51-D1E9-CBD7-31A182307FD4}" dt="2025-05-13T20:22:30.713" v="1702"/>
          <ac:spMkLst>
            <pc:docMk/>
            <pc:sldMk cId="4258679076" sldId="299"/>
            <ac:spMk id="3385" creationId="{BB9AA87D-A0A8-9051-366F-37877DB4825B}"/>
          </ac:spMkLst>
        </pc:spChg>
        <pc:spChg chg="add del">
          <ac:chgData name="Brian Ma" userId="S::u5893274@anu.edu.au::9f95c587-f699-4932-b625-8a66907ada6c" providerId="AD" clId="Web-{D6CB4A8B-0E51-D1E9-CBD7-31A182307FD4}" dt="2025-05-13T20:23:22.807" v="1704"/>
          <ac:spMkLst>
            <pc:docMk/>
            <pc:sldMk cId="4258679076" sldId="299"/>
            <ac:spMk id="3386" creationId="{DDA4021D-5D40-3CCF-DF01-EA14AD5D0D4B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072" v="2188" actId="1076"/>
          <ac:spMkLst>
            <pc:docMk/>
            <pc:sldMk cId="4258679076" sldId="299"/>
            <ac:spMk id="3393" creationId="{CC9C5909-00C1-AE31-96B9-25355048BDC2}"/>
          </ac:spMkLst>
        </pc:spChg>
        <pc:spChg chg="add del">
          <ac:chgData name="Brian Ma" userId="S::u5893274@anu.edu.au::9f95c587-f699-4932-b625-8a66907ada6c" providerId="AD" clId="Web-{D6CB4A8B-0E51-D1E9-CBD7-31A182307FD4}" dt="2025-05-13T20:24:21.838" v="1714"/>
          <ac:spMkLst>
            <pc:docMk/>
            <pc:sldMk cId="4258679076" sldId="299"/>
            <ac:spMk id="3394" creationId="{2E76B3F6-7DDF-E6CC-6622-C38B740DFE89}"/>
          </ac:spMkLst>
        </pc:spChg>
        <pc:spChg chg="add del mod">
          <ac:chgData name="Brian Ma" userId="S::u5893274@anu.edu.au::9f95c587-f699-4932-b625-8a66907ada6c" providerId="AD" clId="Web-{D6CB4A8B-0E51-D1E9-CBD7-31A182307FD4}" dt="2025-05-13T20:24:25.151" v="1718"/>
          <ac:spMkLst>
            <pc:docMk/>
            <pc:sldMk cId="4258679076" sldId="299"/>
            <ac:spMk id="3395" creationId="{0819EA13-C7B6-0100-D026-F62AA3BE3D2F}"/>
          </ac:spMkLst>
        </pc:spChg>
        <pc:spChg chg="add del">
          <ac:chgData name="Brian Ma" userId="S::u5893274@anu.edu.au::9f95c587-f699-4932-b625-8a66907ada6c" providerId="AD" clId="Web-{D6CB4A8B-0E51-D1E9-CBD7-31A182307FD4}" dt="2025-05-13T20:24:50.932" v="1724"/>
          <ac:spMkLst>
            <pc:docMk/>
            <pc:sldMk cId="4258679076" sldId="299"/>
            <ac:spMk id="3396" creationId="{FF7E3199-1211-97A7-8B69-141B0D671E84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104" v="2189" actId="1076"/>
          <ac:spMkLst>
            <pc:docMk/>
            <pc:sldMk cId="4258679076" sldId="299"/>
            <ac:spMk id="3397" creationId="{C3322AF3-9FC2-9947-5A44-11A8D9F2F381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150" v="2190" actId="1076"/>
          <ac:spMkLst>
            <pc:docMk/>
            <pc:sldMk cId="4258679076" sldId="299"/>
            <ac:spMk id="3398" creationId="{6C3114D5-A93F-9647-6D5F-551F66A6412F}"/>
          </ac:spMkLst>
        </pc:spChg>
        <pc:spChg chg="add del mod">
          <ac:chgData name="Brian Ma" userId="S::u5893274@anu.edu.au::9f95c587-f699-4932-b625-8a66907ada6c" providerId="AD" clId="Web-{D6CB4A8B-0E51-D1E9-CBD7-31A182307FD4}" dt="2025-05-13T20:26:43.807" v="1781"/>
          <ac:spMkLst>
            <pc:docMk/>
            <pc:sldMk cId="4258679076" sldId="299"/>
            <ac:spMk id="3399" creationId="{ECF44995-E9FA-3EE3-912B-FDCD361BE8B0}"/>
          </ac:spMkLst>
        </pc:spChg>
        <pc:spChg chg="add del mod">
          <ac:chgData name="Brian Ma" userId="S::u5893274@anu.edu.au::9f95c587-f699-4932-b625-8a66907ada6c" providerId="AD" clId="Web-{D6CB4A8B-0E51-D1E9-CBD7-31A182307FD4}" dt="2025-05-13T20:26:48.541" v="1786"/>
          <ac:spMkLst>
            <pc:docMk/>
            <pc:sldMk cId="4258679076" sldId="299"/>
            <ac:spMk id="3400" creationId="{78952040-FECC-2BC0-92EF-D5330A63124C}"/>
          </ac:spMkLst>
        </pc:spChg>
        <pc:spChg chg="add del mod">
          <ac:chgData name="Brian Ma" userId="S::u5893274@anu.edu.au::9f95c587-f699-4932-b625-8a66907ada6c" providerId="AD" clId="Web-{D6CB4A8B-0E51-D1E9-CBD7-31A182307FD4}" dt="2025-05-13T20:34:20.822" v="1888"/>
          <ac:spMkLst>
            <pc:docMk/>
            <pc:sldMk cId="4258679076" sldId="299"/>
            <ac:spMk id="3401" creationId="{62A8C633-72C9-4B19-79CE-1F6929259A76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182" v="2191" actId="1076"/>
          <ac:spMkLst>
            <pc:docMk/>
            <pc:sldMk cId="4258679076" sldId="299"/>
            <ac:spMk id="3403" creationId="{C5E94661-BB8F-4816-5BE0-9B7037A12BF2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229" v="2192" actId="1076"/>
          <ac:spMkLst>
            <pc:docMk/>
            <pc:sldMk cId="4258679076" sldId="299"/>
            <ac:spMk id="3404" creationId="{75E0BD73-3F4A-6AF8-3FCD-073119BA80BB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260" v="2193" actId="1076"/>
          <ac:spMkLst>
            <pc:docMk/>
            <pc:sldMk cId="4258679076" sldId="299"/>
            <ac:spMk id="3406" creationId="{6C60DE1F-A383-9A85-DA06-2E9402F25210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307" v="2194" actId="1076"/>
          <ac:spMkLst>
            <pc:docMk/>
            <pc:sldMk cId="4258679076" sldId="299"/>
            <ac:spMk id="3407" creationId="{5DD1F2F6-09E5-6008-2094-3246F7875873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338" v="2195" actId="1076"/>
          <ac:spMkLst>
            <pc:docMk/>
            <pc:sldMk cId="4258679076" sldId="299"/>
            <ac:spMk id="3408" creationId="{CD9760E6-EBAC-48FB-5950-B6ABF43FFE01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369" v="2196" actId="1076"/>
          <ac:spMkLst>
            <pc:docMk/>
            <pc:sldMk cId="4258679076" sldId="299"/>
            <ac:spMk id="3409" creationId="{8E19C5D6-A354-05EC-4E55-473358F2C57D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416" v="2197" actId="1076"/>
          <ac:spMkLst>
            <pc:docMk/>
            <pc:sldMk cId="4258679076" sldId="299"/>
            <ac:spMk id="3410" creationId="{2207FFF5-7EA9-2C20-DB95-05A38DC1D46E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447" v="2198" actId="1076"/>
          <ac:spMkLst>
            <pc:docMk/>
            <pc:sldMk cId="4258679076" sldId="299"/>
            <ac:spMk id="3411" creationId="{0FE93F11-C2FC-B7D3-F1ED-7CA038659298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479" v="2199" actId="1076"/>
          <ac:spMkLst>
            <pc:docMk/>
            <pc:sldMk cId="4258679076" sldId="299"/>
            <ac:spMk id="3412" creationId="{D6C9AA9F-B01F-0A5F-EE2A-CED6F65FEB35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525" v="2200" actId="1076"/>
          <ac:spMkLst>
            <pc:docMk/>
            <pc:sldMk cId="4258679076" sldId="299"/>
            <ac:spMk id="3413" creationId="{16E27F33-36E2-4472-A66E-EF1514F37A65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557" v="2201" actId="1076"/>
          <ac:spMkLst>
            <pc:docMk/>
            <pc:sldMk cId="4258679076" sldId="299"/>
            <ac:spMk id="3414" creationId="{A2187A58-D5B4-BE37-39B2-B754D840B768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604" v="2202" actId="1076"/>
          <ac:spMkLst>
            <pc:docMk/>
            <pc:sldMk cId="4258679076" sldId="299"/>
            <ac:spMk id="3415" creationId="{A701357D-4F5A-2DD7-A32C-E847F2562A33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635" v="2203" actId="1076"/>
          <ac:spMkLst>
            <pc:docMk/>
            <pc:sldMk cId="4258679076" sldId="299"/>
            <ac:spMk id="3416" creationId="{DFF3741C-0664-2F57-C300-FF9C84AC4AE7}"/>
          </ac:spMkLst>
        </pc:spChg>
        <pc:spChg chg="add del mod">
          <ac:chgData name="Brian Ma" userId="S::u5893274@anu.edu.au::9f95c587-f699-4932-b625-8a66907ada6c" providerId="AD" clId="Web-{D6CB4A8B-0E51-D1E9-CBD7-31A182307FD4}" dt="2025-05-13T20:47:49.666" v="2204" actId="1076"/>
          <ac:spMkLst>
            <pc:docMk/>
            <pc:sldMk cId="4258679076" sldId="299"/>
            <ac:spMk id="3417" creationId="{16A94950-F118-1A8C-70EB-080CFF50F1F7}"/>
          </ac:spMkLst>
        </pc:spChg>
        <pc:spChg chg="add mod">
          <ac:chgData name="Brian Ma" userId="S::u5893274@anu.edu.au::9f95c587-f699-4932-b625-8a66907ada6c" providerId="AD" clId="Web-{D6CB4A8B-0E51-D1E9-CBD7-31A182307FD4}" dt="2025-05-13T20:47:49.713" v="2205" actId="1076"/>
          <ac:spMkLst>
            <pc:docMk/>
            <pc:sldMk cId="4258679076" sldId="299"/>
            <ac:spMk id="3418" creationId="{905087ED-6D5A-348D-3D12-C375D7A0461D}"/>
          </ac:spMkLst>
        </pc:spChg>
        <pc:spChg chg="add del mod">
          <ac:chgData name="Brian Ma" userId="S::u5893274@anu.edu.au::9f95c587-f699-4932-b625-8a66907ada6c" providerId="AD" clId="Web-{D6CB4A8B-0E51-D1E9-CBD7-31A182307FD4}" dt="2025-05-13T20:41:35.776" v="2048"/>
          <ac:spMkLst>
            <pc:docMk/>
            <pc:sldMk cId="4258679076" sldId="299"/>
            <ac:spMk id="3419" creationId="{609F7CCD-DF44-BFCE-47F6-B65DDBA9E74A}"/>
          </ac:spMkLst>
        </pc:spChg>
        <pc:spChg chg="add del">
          <ac:chgData name="Brian Ma" userId="S::u5893274@anu.edu.au::9f95c587-f699-4932-b625-8a66907ada6c" providerId="AD" clId="Web-{D6CB4A8B-0E51-D1E9-CBD7-31A182307FD4}" dt="2025-05-13T20:42:01.541" v="2050"/>
          <ac:spMkLst>
            <pc:docMk/>
            <pc:sldMk cId="4258679076" sldId="299"/>
            <ac:spMk id="3420" creationId="{FDF2A13F-50DA-93A4-0CEF-6D5CE69D206A}"/>
          </ac:spMkLst>
        </pc:spChg>
        <pc:spChg chg="add mod">
          <ac:chgData name="Brian Ma" userId="S::u5893274@anu.edu.au::9f95c587-f699-4932-b625-8a66907ada6c" providerId="AD" clId="Web-{D6CB4A8B-0E51-D1E9-CBD7-31A182307FD4}" dt="2025-05-13T20:48:47.041" v="2209"/>
          <ac:spMkLst>
            <pc:docMk/>
            <pc:sldMk cId="4258679076" sldId="299"/>
            <ac:spMk id="3421" creationId="{31047564-7FA1-DD62-6F50-AA4413C463CD}"/>
          </ac:spMkLst>
        </pc:spChg>
        <pc:spChg chg="add del">
          <ac:chgData name="Brian Ma" userId="S::u5893274@anu.edu.au::9f95c587-f699-4932-b625-8a66907ada6c" providerId="AD" clId="Web-{D6CB4A8B-0E51-D1E9-CBD7-31A182307FD4}" dt="2025-05-13T20:44:48.307" v="2119"/>
          <ac:spMkLst>
            <pc:docMk/>
            <pc:sldMk cId="4258679076" sldId="299"/>
            <ac:spMk id="3422" creationId="{CDAFDC7C-A795-A6F3-DE80-138390F3ADB6}"/>
          </ac:spMkLst>
        </pc:spChg>
        <pc:spChg chg="add del mod">
          <ac:chgData name="Brian Ma" userId="S::u5893274@anu.edu.au::9f95c587-f699-4932-b625-8a66907ada6c" providerId="AD" clId="Web-{D6CB4A8B-0E51-D1E9-CBD7-31A182307FD4}" dt="2025-05-13T20:48:53.166" v="2210"/>
          <ac:spMkLst>
            <pc:docMk/>
            <pc:sldMk cId="4258679076" sldId="299"/>
            <ac:spMk id="3423" creationId="{EC445F32-3554-16FA-12D7-653432804C06}"/>
          </ac:spMkLst>
        </pc:spChg>
        <pc:graphicFrameChg chg="add del mod modGraphic">
          <ac:chgData name="Brian Ma" userId="S::u5893274@anu.edu.au::9f95c587-f699-4932-b625-8a66907ada6c" providerId="AD" clId="Web-{D6CB4A8B-0E51-D1E9-CBD7-31A182307FD4}" dt="2025-05-13T19:53:52.231" v="1179"/>
          <ac:graphicFrameMkLst>
            <pc:docMk/>
            <pc:sldMk cId="4258679076" sldId="299"/>
            <ac:graphicFrameMk id="4" creationId="{94FD653A-8A75-CE17-D89D-48E3DE353AC3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19:54:26.497" v="1181"/>
          <ac:graphicFrameMkLst>
            <pc:docMk/>
            <pc:sldMk cId="4258679076" sldId="299"/>
            <ac:graphicFrameMk id="85" creationId="{802F6C0A-7538-28B7-CDA5-150C366D5478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19:55:57.278" v="1183"/>
          <ac:graphicFrameMkLst>
            <pc:docMk/>
            <pc:sldMk cId="4258679076" sldId="299"/>
            <ac:graphicFrameMk id="93" creationId="{F24873ED-59EA-AEDC-0CC0-7685E63E81E7}"/>
          </ac:graphicFrameMkLst>
        </pc:graphicFrameChg>
        <pc:graphicFrameChg chg="add del mod modGraphic">
          <ac:chgData name="Brian Ma" userId="S::u5893274@anu.edu.au::9f95c587-f699-4932-b625-8a66907ada6c" providerId="AD" clId="Web-{D6CB4A8B-0E51-D1E9-CBD7-31A182307FD4}" dt="2025-05-13T20:24:14.182" v="1712"/>
          <ac:graphicFrameMkLst>
            <pc:docMk/>
            <pc:sldMk cId="4258679076" sldId="299"/>
            <ac:graphicFrameMk id="100" creationId="{CFD6543D-4B69-E77C-273A-52B0263FBFA7}"/>
          </ac:graphicFrameMkLst>
        </pc:graphicFrameChg>
        <pc:graphicFrameChg chg="add del">
          <ac:chgData name="Brian Ma" userId="S::u5893274@anu.edu.au::9f95c587-f699-4932-b625-8a66907ada6c" providerId="AD" clId="Web-{D6CB4A8B-0E51-D1E9-CBD7-31A182307FD4}" dt="2025-05-13T20:08:29.020" v="1495"/>
          <ac:graphicFrameMkLst>
            <pc:docMk/>
            <pc:sldMk cId="4258679076" sldId="299"/>
            <ac:graphicFrameMk id="2912" creationId="{26853C93-8761-841E-ADF3-3C41596372E1}"/>
          </ac:graphicFrameMkLst>
        </pc:graphicFrameChg>
        <pc:cxnChg chg="add del">
          <ac:chgData name="Brian Ma" userId="S::u5893274@anu.edu.au::9f95c587-f699-4932-b625-8a66907ada6c" providerId="AD" clId="Web-{D6CB4A8B-0E51-D1E9-CBD7-31A182307FD4}" dt="2025-05-13T20:24:27.494" v="1719"/>
          <ac:cxnSpMkLst>
            <pc:docMk/>
            <pc:sldMk cId="4258679076" sldId="299"/>
            <ac:cxnSpMk id="3392" creationId="{3F0C5058-904B-8400-8B34-32CA6FF9B02C}"/>
          </ac:cxnSpMkLst>
        </pc:cxnChg>
        <pc:cxnChg chg="add del mod">
          <ac:chgData name="Brian Ma" userId="S::u5893274@anu.edu.au::9f95c587-f699-4932-b625-8a66907ada6c" providerId="AD" clId="Web-{D6CB4A8B-0E51-D1E9-CBD7-31A182307FD4}" dt="2025-05-13T20:30:16.807" v="1838"/>
          <ac:cxnSpMkLst>
            <pc:docMk/>
            <pc:sldMk cId="4258679076" sldId="299"/>
            <ac:cxnSpMk id="3402" creationId="{A1AC9697-E774-658E-7202-9B7032EF962E}"/>
          </ac:cxnSpMkLst>
        </pc:cxnChg>
        <pc:cxnChg chg="add del mod">
          <ac:chgData name="Brian Ma" userId="S::u5893274@anu.edu.au::9f95c587-f699-4932-b625-8a66907ada6c" providerId="AD" clId="Web-{D6CB4A8B-0E51-D1E9-CBD7-31A182307FD4}" dt="2025-05-13T20:32:05.666" v="1855"/>
          <ac:cxnSpMkLst>
            <pc:docMk/>
            <pc:sldMk cId="4258679076" sldId="299"/>
            <ac:cxnSpMk id="3405" creationId="{70556D39-291C-8CE0-3767-666F29B8AA78}"/>
          </ac:cxnSpMkLst>
        </pc:cxnChg>
      </pc:sldChg>
      <pc:sldChg chg="del">
        <pc:chgData name="Brian Ma" userId="S::u5893274@anu.edu.au::9f95c587-f699-4932-b625-8a66907ada6c" providerId="AD" clId="Web-{D6CB4A8B-0E51-D1E9-CBD7-31A182307FD4}" dt="2025-05-13T20:33:57.135" v="1876"/>
        <pc:sldMkLst>
          <pc:docMk/>
          <pc:sldMk cId="337365462" sldId="300"/>
        </pc:sldMkLst>
      </pc:sldChg>
    </pc:docChg>
  </pc:docChgLst>
  <pc:docChgLst>
    <pc:chgData name="Yifan Wu" userId="S::u7757356@anu.edu.au::b053c136-3cc2-45d9-8a9c-1afafa649292" providerId="AD" clId="Web-{EB2EE918-1708-B007-622A-6B33A1853B08}"/>
    <pc:docChg chg="modSld">
      <pc:chgData name="Yifan Wu" userId="S::u7757356@anu.edu.au::b053c136-3cc2-45d9-8a9c-1afafa649292" providerId="AD" clId="Web-{EB2EE918-1708-B007-622A-6B33A1853B08}" dt="2025-03-25T12:29:04.477" v="152" actId="20577"/>
      <pc:docMkLst>
        <pc:docMk/>
      </pc:docMkLst>
      <pc:sldChg chg="addSp delSp modSp">
        <pc:chgData name="Yifan Wu" userId="S::u7757356@anu.edu.au::b053c136-3cc2-45d9-8a9c-1afafa649292" providerId="AD" clId="Web-{EB2EE918-1708-B007-622A-6B33A1853B08}" dt="2025-03-25T12:29:04.477" v="152" actId="20577"/>
        <pc:sldMkLst>
          <pc:docMk/>
          <pc:sldMk cId="37788023" sldId="291"/>
        </pc:sldMkLst>
        <pc:spChg chg="mod">
          <ac:chgData name="Yifan Wu" userId="S::u7757356@anu.edu.au::b053c136-3cc2-45d9-8a9c-1afafa649292" providerId="AD" clId="Web-{EB2EE918-1708-B007-622A-6B33A1853B08}" dt="2025-03-25T07:49:12.464" v="20" actId="20577"/>
          <ac:spMkLst>
            <pc:docMk/>
            <pc:sldMk cId="37788023" sldId="291"/>
            <ac:spMk id="6" creationId="{193DABF0-9ED4-554E-DA0E-DF09052B4D51}"/>
          </ac:spMkLst>
        </pc:spChg>
        <pc:spChg chg="add mod">
          <ac:chgData name="Yifan Wu" userId="S::u7757356@anu.edu.au::b053c136-3cc2-45d9-8a9c-1afafa649292" providerId="AD" clId="Web-{EB2EE918-1708-B007-622A-6B33A1853B08}" dt="2025-03-25T12:29:04.477" v="152" actId="20577"/>
          <ac:spMkLst>
            <pc:docMk/>
            <pc:sldMk cId="37788023" sldId="291"/>
            <ac:spMk id="7" creationId="{AD965489-4677-3287-DCFC-BAE8B6FB86ED}"/>
          </ac:spMkLst>
        </pc:spChg>
        <pc:spChg chg="add mod">
          <ac:chgData name="Yifan Wu" userId="S::u7757356@anu.edu.au::b053c136-3cc2-45d9-8a9c-1afafa649292" providerId="AD" clId="Web-{EB2EE918-1708-B007-622A-6B33A1853B08}" dt="2025-03-25T07:56:27.781" v="147" actId="20577"/>
          <ac:spMkLst>
            <pc:docMk/>
            <pc:sldMk cId="37788023" sldId="291"/>
            <ac:spMk id="8" creationId="{E10DEAFA-E292-6320-B338-4459999E752F}"/>
          </ac:spMkLst>
        </pc:spChg>
      </pc:sldChg>
    </pc:docChg>
  </pc:docChgLst>
  <pc:docChgLst>
    <pc:chgData name="Yuk Lam" userId="c2478375-089a-4f8c-acee-ab1799b4be7c" providerId="ADAL" clId="{AFC7886B-0726-437E-9F5B-C56BBECD4C41}"/>
    <pc:docChg chg="undo custSel addSld delSld modSld sldOrd">
      <pc:chgData name="Yuk Lam" userId="c2478375-089a-4f8c-acee-ab1799b4be7c" providerId="ADAL" clId="{AFC7886B-0726-437E-9F5B-C56BBECD4C41}" dt="2025-03-25T09:24:16.444" v="495" actId="1076"/>
      <pc:docMkLst>
        <pc:docMk/>
      </pc:docMkLst>
      <pc:sldChg chg="del">
        <pc:chgData name="Yuk Lam" userId="c2478375-089a-4f8c-acee-ab1799b4be7c" providerId="ADAL" clId="{AFC7886B-0726-437E-9F5B-C56BBECD4C41}" dt="2025-03-23T12:43:05.835" v="5" actId="47"/>
        <pc:sldMkLst>
          <pc:docMk/>
          <pc:sldMk cId="4168804330" sldId="257"/>
        </pc:sldMkLst>
      </pc:sldChg>
      <pc:sldChg chg="del">
        <pc:chgData name="Yuk Lam" userId="c2478375-089a-4f8c-acee-ab1799b4be7c" providerId="ADAL" clId="{AFC7886B-0726-437E-9F5B-C56BBECD4C41}" dt="2025-03-23T12:43:04.058" v="2" actId="47"/>
        <pc:sldMkLst>
          <pc:docMk/>
          <pc:sldMk cId="1499466120" sldId="259"/>
        </pc:sldMkLst>
      </pc:sldChg>
      <pc:sldChg chg="del">
        <pc:chgData name="Yuk Lam" userId="c2478375-089a-4f8c-acee-ab1799b4be7c" providerId="ADAL" clId="{AFC7886B-0726-437E-9F5B-C56BBECD4C41}" dt="2025-03-23T12:43:03.135" v="1" actId="47"/>
        <pc:sldMkLst>
          <pc:docMk/>
          <pc:sldMk cId="2114100430" sldId="262"/>
        </pc:sldMkLst>
      </pc:sldChg>
      <pc:sldChg chg="del">
        <pc:chgData name="Yuk Lam" userId="c2478375-089a-4f8c-acee-ab1799b4be7c" providerId="ADAL" clId="{AFC7886B-0726-437E-9F5B-C56BBECD4C41}" dt="2025-03-23T12:42:59.253" v="0" actId="47"/>
        <pc:sldMkLst>
          <pc:docMk/>
          <pc:sldMk cId="941278494" sldId="278"/>
        </pc:sldMkLst>
      </pc:sldChg>
      <pc:sldChg chg="del">
        <pc:chgData name="Yuk Lam" userId="c2478375-089a-4f8c-acee-ab1799b4be7c" providerId="ADAL" clId="{AFC7886B-0726-437E-9F5B-C56BBECD4C41}" dt="2025-03-23T12:43:05.331" v="4" actId="47"/>
        <pc:sldMkLst>
          <pc:docMk/>
          <pc:sldMk cId="1698246472" sldId="281"/>
        </pc:sldMkLst>
      </pc:sldChg>
      <pc:sldChg chg="del">
        <pc:chgData name="Yuk Lam" userId="c2478375-089a-4f8c-acee-ab1799b4be7c" providerId="ADAL" clId="{AFC7886B-0726-437E-9F5B-C56BBECD4C41}" dt="2025-03-23T12:43:04.784" v="3" actId="47"/>
        <pc:sldMkLst>
          <pc:docMk/>
          <pc:sldMk cId="1879335999" sldId="282"/>
        </pc:sldMkLst>
      </pc:sldChg>
      <pc:sldChg chg="delSp modSp del mod">
        <pc:chgData name="Yuk Lam" userId="c2478375-089a-4f8c-acee-ab1799b4be7c" providerId="ADAL" clId="{AFC7886B-0726-437E-9F5B-C56BBECD4C41}" dt="2025-03-23T12:43:40.577" v="32" actId="2696"/>
        <pc:sldMkLst>
          <pc:docMk/>
          <pc:sldMk cId="102889577" sldId="285"/>
        </pc:sldMkLst>
      </pc:sldChg>
      <pc:sldChg chg="modSp add mod">
        <pc:chgData name="Yuk Lam" userId="c2478375-089a-4f8c-acee-ab1799b4be7c" providerId="ADAL" clId="{AFC7886B-0726-437E-9F5B-C56BBECD4C41}" dt="2025-03-25T09:24:16.444" v="495" actId="1076"/>
        <pc:sldMkLst>
          <pc:docMk/>
          <pc:sldMk cId="1769444388" sldId="286"/>
        </pc:sldMkLst>
      </pc:sldChg>
      <pc:sldChg chg="modSp add mod">
        <pc:chgData name="Yuk Lam" userId="c2478375-089a-4f8c-acee-ab1799b4be7c" providerId="ADAL" clId="{AFC7886B-0726-437E-9F5B-C56BBECD4C41}" dt="2025-03-23T12:43:48.613" v="43" actId="20577"/>
        <pc:sldMkLst>
          <pc:docMk/>
          <pc:sldMk cId="2505660912" sldId="287"/>
        </pc:sldMkLst>
        <pc:spChg chg="mod">
          <ac:chgData name="Yuk Lam" userId="c2478375-089a-4f8c-acee-ab1799b4be7c" providerId="ADAL" clId="{AFC7886B-0726-437E-9F5B-C56BBECD4C41}" dt="2025-03-23T12:43:48.613" v="43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modSp add mod">
        <pc:chgData name="Yuk Lam" userId="c2478375-089a-4f8c-acee-ab1799b4be7c" providerId="ADAL" clId="{AFC7886B-0726-437E-9F5B-C56BBECD4C41}" dt="2025-03-25T04:45:47.900" v="332" actId="20577"/>
        <pc:sldMkLst>
          <pc:docMk/>
          <pc:sldMk cId="804708139" sldId="288"/>
        </pc:sldMkLst>
        <pc:spChg chg="mod">
          <ac:chgData name="Yuk Lam" userId="c2478375-089a-4f8c-acee-ab1799b4be7c" providerId="ADAL" clId="{AFC7886B-0726-437E-9F5B-C56BBECD4C41}" dt="2025-03-23T12:44:07.201" v="70" actId="20577"/>
          <ac:spMkLst>
            <pc:docMk/>
            <pc:sldMk cId="804708139" sldId="288"/>
            <ac:spMk id="6" creationId="{6F1148DE-08CE-D22A-BDE2-2B576CEB876F}"/>
          </ac:spMkLst>
        </pc:spChg>
      </pc:sldChg>
      <pc:sldChg chg="addSp delSp modSp add mod ord">
        <pc:chgData name="Yuk Lam" userId="c2478375-089a-4f8c-acee-ab1799b4be7c" providerId="ADAL" clId="{AFC7886B-0726-437E-9F5B-C56BBECD4C41}" dt="2025-03-25T08:03:48.299" v="340"/>
        <pc:sldMkLst>
          <pc:docMk/>
          <pc:sldMk cId="2227068558" sldId="289"/>
        </pc:sldMkLst>
        <pc:spChg chg="add mod">
          <ac:chgData name="Yuk Lam" userId="c2478375-089a-4f8c-acee-ab1799b4be7c" providerId="ADAL" clId="{AFC7886B-0726-437E-9F5B-C56BBECD4C41}" dt="2025-03-24T08:21:31.917" v="131" actId="14100"/>
          <ac:spMkLst>
            <pc:docMk/>
            <pc:sldMk cId="2227068558" sldId="289"/>
            <ac:spMk id="3" creationId="{483DCE3D-E560-1A4A-C0FA-FAE5A6CEA549}"/>
          </ac:spMkLst>
        </pc:spChg>
        <pc:spChg chg="mod">
          <ac:chgData name="Yuk Lam" userId="c2478375-089a-4f8c-acee-ab1799b4be7c" providerId="ADAL" clId="{AFC7886B-0726-437E-9F5B-C56BBECD4C41}" dt="2025-03-24T08:33:20.793" v="273" actId="20577"/>
          <ac:spMkLst>
            <pc:docMk/>
            <pc:sldMk cId="2227068558" sldId="289"/>
            <ac:spMk id="6" creationId="{40B6CA8B-B8E2-035E-C904-02F37DE70BC8}"/>
          </ac:spMkLst>
        </pc:spChg>
      </pc:sldChg>
      <pc:sldChg chg="modSp add mod">
        <pc:chgData name="Yuk Lam" userId="c2478375-089a-4f8c-acee-ab1799b4be7c" providerId="ADAL" clId="{AFC7886B-0726-437E-9F5B-C56BBECD4C41}" dt="2025-03-23T12:45:58.446" v="114" actId="20577"/>
        <pc:sldMkLst>
          <pc:docMk/>
          <pc:sldMk cId="2308865028" sldId="290"/>
        </pc:sldMkLst>
      </pc:sldChg>
      <pc:sldChg chg="modSp add mod ord">
        <pc:chgData name="Yuk Lam" userId="c2478375-089a-4f8c-acee-ab1799b4be7c" providerId="ADAL" clId="{AFC7886B-0726-437E-9F5B-C56BBECD4C41}" dt="2025-03-25T09:23:52.908" v="494" actId="1076"/>
        <pc:sldMkLst>
          <pc:docMk/>
          <pc:sldMk cId="37788023" sldId="291"/>
        </pc:sldMkLst>
        <pc:spChg chg="mod">
          <ac:chgData name="Yuk Lam" userId="c2478375-089a-4f8c-acee-ab1799b4be7c" providerId="ADAL" clId="{AFC7886B-0726-437E-9F5B-C56BBECD4C41}" dt="2025-03-23T12:46:52.479" v="123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Yuk Lam" userId="c2478375-089a-4f8c-acee-ab1799b4be7c" providerId="ADAL" clId="{AFC7886B-0726-437E-9F5B-C56BBECD4C41}" dt="2025-03-25T09:23:48.330" v="493" actId="1076"/>
          <ac:spMkLst>
            <pc:docMk/>
            <pc:sldMk cId="37788023" sldId="291"/>
            <ac:spMk id="7" creationId="{AD965489-4677-3287-DCFC-BAE8B6FB86ED}"/>
          </ac:spMkLst>
        </pc:spChg>
      </pc:sldChg>
      <pc:sldChg chg="modSp mod">
        <pc:chgData name="Yuk Lam" userId="c2478375-089a-4f8c-acee-ab1799b4be7c" providerId="ADAL" clId="{AFC7886B-0726-437E-9F5B-C56BBECD4C41}" dt="2025-03-25T08:06:28.397" v="359" actId="1076"/>
        <pc:sldMkLst>
          <pc:docMk/>
          <pc:sldMk cId="382889709" sldId="292"/>
        </pc:sldMkLst>
      </pc:sldChg>
      <pc:sldChg chg="addSp modSp add mod ord modShow">
        <pc:chgData name="Yuk Lam" userId="c2478375-089a-4f8c-acee-ab1799b4be7c" providerId="ADAL" clId="{AFC7886B-0726-437E-9F5B-C56BBECD4C41}" dt="2025-03-25T09:16:04.377" v="398" actId="729"/>
        <pc:sldMkLst>
          <pc:docMk/>
          <pc:sldMk cId="25303612" sldId="293"/>
        </pc:sldMkLst>
      </pc:sldChg>
      <pc:sldChg chg="delSp modSp add mod">
        <pc:chgData name="Yuk Lam" userId="c2478375-089a-4f8c-acee-ab1799b4be7c" providerId="ADAL" clId="{AFC7886B-0726-437E-9F5B-C56BBECD4C41}" dt="2025-03-25T08:05:43.406" v="355" actId="478"/>
        <pc:sldMkLst>
          <pc:docMk/>
          <pc:sldMk cId="1176738555" sldId="294"/>
        </pc:sldMkLst>
      </pc:sldChg>
      <pc:sldChg chg="addSp delSp modSp new del mod">
        <pc:chgData name="Yuk Lam" userId="c2478375-089a-4f8c-acee-ab1799b4be7c" providerId="ADAL" clId="{AFC7886B-0726-437E-9F5B-C56BBECD4C41}" dt="2025-03-25T09:15:57.503" v="397" actId="47"/>
        <pc:sldMkLst>
          <pc:docMk/>
          <pc:sldMk cId="2842567904" sldId="295"/>
        </pc:sldMkLst>
      </pc:sldChg>
      <pc:sldChg chg="delSp modSp add mod ord">
        <pc:chgData name="Yuk Lam" userId="c2478375-089a-4f8c-acee-ab1799b4be7c" providerId="ADAL" clId="{AFC7886B-0726-437E-9F5B-C56BBECD4C41}" dt="2025-03-25T08:09:29.746" v="388" actId="478"/>
        <pc:sldMkLst>
          <pc:docMk/>
          <pc:sldMk cId="2358981986" sldId="296"/>
        </pc:sldMkLst>
        <pc:spChg chg="mod">
          <ac:chgData name="Yuk Lam" userId="c2478375-089a-4f8c-acee-ab1799b4be7c" providerId="ADAL" clId="{AFC7886B-0726-437E-9F5B-C56BBECD4C41}" dt="2025-03-25T08:09:24.869" v="386" actId="20577"/>
          <ac:spMkLst>
            <pc:docMk/>
            <pc:sldMk cId="2358981986" sldId="296"/>
            <ac:spMk id="6" creationId="{0602E9B5-4617-06E2-8B15-49831C7DDD79}"/>
          </ac:spMkLst>
        </pc:spChg>
      </pc:sldChg>
      <pc:sldChg chg="modSp add mod modShow">
        <pc:chgData name="Yuk Lam" userId="c2478375-089a-4f8c-acee-ab1799b4be7c" providerId="ADAL" clId="{AFC7886B-0726-437E-9F5B-C56BBECD4C41}" dt="2025-03-25T09:17:21.481" v="417" actId="1076"/>
        <pc:sldMkLst>
          <pc:docMk/>
          <pc:sldMk cId="2836665006" sldId="297"/>
        </pc:sldMkLst>
      </pc:sldChg>
      <pc:sldChg chg="modSp add mod">
        <pc:chgData name="Yuk Lam" userId="c2478375-089a-4f8c-acee-ab1799b4be7c" providerId="ADAL" clId="{AFC7886B-0726-437E-9F5B-C56BBECD4C41}" dt="2025-03-25T09:17:49.969" v="424" actId="1076"/>
        <pc:sldMkLst>
          <pc:docMk/>
          <pc:sldMk cId="2670732678" sldId="298"/>
        </pc:sldMkLst>
      </pc:sldChg>
      <pc:sldChg chg="addSp delSp modSp add mod">
        <pc:chgData name="Yuk Lam" userId="c2478375-089a-4f8c-acee-ab1799b4be7c" providerId="ADAL" clId="{AFC7886B-0726-437E-9F5B-C56BBECD4C41}" dt="2025-03-25T09:22:10.667" v="465" actId="1076"/>
        <pc:sldMkLst>
          <pc:docMk/>
          <pc:sldMk cId="62491354" sldId="299"/>
        </pc:sldMkLst>
      </pc:sldChg>
      <pc:sldChg chg="addSp modSp new mod">
        <pc:chgData name="Yuk Lam" userId="c2478375-089a-4f8c-acee-ab1799b4be7c" providerId="ADAL" clId="{AFC7886B-0726-437E-9F5B-C56BBECD4C41}" dt="2025-03-25T09:22:52.089" v="486" actId="1076"/>
        <pc:sldMkLst>
          <pc:docMk/>
          <pc:sldMk cId="1361338239" sldId="300"/>
        </pc:sldMkLst>
      </pc:sldChg>
    </pc:docChg>
  </pc:docChgLst>
  <pc:docChgLst>
    <pc:chgData name="Yuqiao Xin" userId="S::u7559483@anu.edu.au::0ba16282-d1bf-4102-ae30-8e0ed7a494d8" providerId="AD" clId="Web-{877E6E2F-FC1D-AEE0-E6D5-FB0E5A7189C5}"/>
    <pc:docChg chg="modSld">
      <pc:chgData name="Yuqiao Xin" userId="S::u7559483@anu.edu.au::0ba16282-d1bf-4102-ae30-8e0ed7a494d8" providerId="AD" clId="Web-{877E6E2F-FC1D-AEE0-E6D5-FB0E5A7189C5}" dt="2025-03-24T09:12:55.787" v="0"/>
      <pc:docMkLst>
        <pc:docMk/>
      </pc:docMkLst>
      <pc:sldChg chg="addSp">
        <pc:chgData name="Yuqiao Xin" userId="S::u7559483@anu.edu.au::0ba16282-d1bf-4102-ae30-8e0ed7a494d8" providerId="AD" clId="Web-{877E6E2F-FC1D-AEE0-E6D5-FB0E5A7189C5}" dt="2025-03-24T09:12:55.787" v="0"/>
        <pc:sldMkLst>
          <pc:docMk/>
          <pc:sldMk cId="2228709780" sldId="295"/>
        </pc:sldMkLst>
      </pc:sldChg>
    </pc:docChg>
  </pc:docChgLst>
  <pc:docChgLst>
    <pc:chgData name="来宾用户" userId="S::urn:spo:anon#a4b37c4967e2c90c9d42e99048580a3db27a8caac649e7c906794dc1b69cddc5::" providerId="AD" clId="Web-{A71D3562-48CD-0699-B961-4DA95D9A714E}"/>
    <pc:docChg chg="modSld">
      <pc:chgData name="来宾用户" userId="S::urn:spo:anon#a4b37c4967e2c90c9d42e99048580a3db27a8caac649e7c906794dc1b69cddc5::" providerId="AD" clId="Web-{A71D3562-48CD-0699-B961-4DA95D9A714E}" dt="2025-03-24T09:05:23.804" v="4"/>
      <pc:docMkLst>
        <pc:docMk/>
      </pc:docMkLst>
      <pc:sldChg chg="addSp delSp modSp">
        <pc:chgData name="来宾用户" userId="S::urn:spo:anon#a4b37c4967e2c90c9d42e99048580a3db27a8caac649e7c906794dc1b69cddc5::" providerId="AD" clId="Web-{A71D3562-48CD-0699-B961-4DA95D9A714E}" dt="2025-03-24T09:05:23.804" v="4"/>
        <pc:sldMkLst>
          <pc:docMk/>
          <pc:sldMk cId="1769444388" sldId="286"/>
        </pc:sldMkLst>
      </pc:sldChg>
    </pc:docChg>
  </pc:docChgLst>
  <pc:docChgLst>
    <pc:chgData name="Yifan Wu" userId="S::u7757356@anu.edu.au::b053c136-3cc2-45d9-8a9c-1afafa649292" providerId="AD" clId="Web-{9C204196-74B3-72B3-049F-B249DEB11202}"/>
    <pc:docChg chg="modSld">
      <pc:chgData name="Yifan Wu" userId="S::u7757356@anu.edu.au::b053c136-3cc2-45d9-8a9c-1afafa649292" providerId="AD" clId="Web-{9C204196-74B3-72B3-049F-B249DEB11202}" dt="2025-05-13T06:50:09.533" v="8" actId="1076"/>
      <pc:docMkLst>
        <pc:docMk/>
      </pc:docMkLst>
      <pc:sldChg chg="addSp delSp modSp">
        <pc:chgData name="Yifan Wu" userId="S::u7757356@anu.edu.au::b053c136-3cc2-45d9-8a9c-1afafa649292" providerId="AD" clId="Web-{9C204196-74B3-72B3-049F-B249DEB11202}" dt="2025-05-13T06:50:09.533" v="8" actId="1076"/>
        <pc:sldMkLst>
          <pc:docMk/>
          <pc:sldMk cId="37788023" sldId="291"/>
        </pc:sldMkLst>
        <pc:spChg chg="add del mod">
          <ac:chgData name="Yifan Wu" userId="S::u7757356@anu.edu.au::b053c136-3cc2-45d9-8a9c-1afafa649292" providerId="AD" clId="Web-{9C204196-74B3-72B3-049F-B249DEB11202}" dt="2025-05-13T06:49:52.830" v="3"/>
          <ac:spMkLst>
            <pc:docMk/>
            <pc:sldMk cId="37788023" sldId="291"/>
            <ac:spMk id="3" creationId="{DD38734D-BF40-103A-B252-C816A0DF5957}"/>
          </ac:spMkLst>
        </pc:spChg>
        <pc:picChg chg="add mod">
          <ac:chgData name="Yifan Wu" userId="S::u7757356@anu.edu.au::b053c136-3cc2-45d9-8a9c-1afafa649292" providerId="AD" clId="Web-{9C204196-74B3-72B3-049F-B249DEB11202}" dt="2025-05-13T06:50:09.533" v="8" actId="1076"/>
          <ac:picMkLst>
            <pc:docMk/>
            <pc:sldMk cId="37788023" sldId="291"/>
            <ac:picMk id="4" creationId="{3F4A4314-177D-3A68-7D31-2D30637D25F6}"/>
          </ac:picMkLst>
        </pc:picChg>
      </pc:sldChg>
    </pc:docChg>
  </pc:docChgLst>
  <pc:docChgLst>
    <pc:chgData name="Brian Ma" userId="S::u5893274@anu.edu.au::9f95c587-f699-4932-b625-8a66907ada6c" providerId="AD" clId="Web-{D701780F-45F2-5899-3398-022A18DFA1E2}"/>
    <pc:docChg chg="modSld">
      <pc:chgData name="Brian Ma" userId="S::u5893274@anu.edu.au::9f95c587-f699-4932-b625-8a66907ada6c" providerId="AD" clId="Web-{D701780F-45F2-5899-3398-022A18DFA1E2}" dt="2025-03-25T13:23:23.667" v="2" actId="14100"/>
      <pc:docMkLst>
        <pc:docMk/>
      </pc:docMkLst>
      <pc:sldChg chg="delSp modSp">
        <pc:chgData name="Brian Ma" userId="S::u5893274@anu.edu.au::9f95c587-f699-4932-b625-8a66907ada6c" providerId="AD" clId="Web-{D701780F-45F2-5899-3398-022A18DFA1E2}" dt="2025-03-25T13:23:23.667" v="2" actId="14100"/>
        <pc:sldMkLst>
          <pc:docMk/>
          <pc:sldMk cId="4114896139" sldId="258"/>
        </pc:sldMkLst>
        <pc:picChg chg="mod">
          <ac:chgData name="Brian Ma" userId="S::u5893274@anu.edu.au::9f95c587-f699-4932-b625-8a66907ada6c" providerId="AD" clId="Web-{D701780F-45F2-5899-3398-022A18DFA1E2}" dt="2025-03-25T13:23:23.667" v="2" actId="14100"/>
          <ac:picMkLst>
            <pc:docMk/>
            <pc:sldMk cId="4114896139" sldId="258"/>
            <ac:picMk id="8" creationId="{D5B55E75-C2C8-A497-4D79-77D40B3E9DC4}"/>
          </ac:picMkLst>
        </pc:picChg>
      </pc:sldChg>
    </pc:docChg>
  </pc:docChgLst>
  <pc:docChgLst>
    <pc:chgData name="Brian Ma" userId="S::u5893274@anu.edu.au::9f95c587-f699-4932-b625-8a66907ada6c" providerId="AD" clId="Web-{97A9F571-31A0-FA9E-9D91-0F21AFD090B8}"/>
    <pc:docChg chg="modSld">
      <pc:chgData name="Brian Ma" userId="S::u5893274@anu.edu.au::9f95c587-f699-4932-b625-8a66907ada6c" providerId="AD" clId="Web-{97A9F571-31A0-FA9E-9D91-0F21AFD090B8}" dt="2025-05-13T06:33:14.289" v="3" actId="20577"/>
      <pc:docMkLst>
        <pc:docMk/>
      </pc:docMkLst>
      <pc:sldChg chg="delSp modSp">
        <pc:chgData name="Brian Ma" userId="S::u5893274@anu.edu.au::9f95c587-f699-4932-b625-8a66907ada6c" providerId="AD" clId="Web-{97A9F571-31A0-FA9E-9D91-0F21AFD090B8}" dt="2025-05-13T06:33:14.289" v="3" actId="20577"/>
        <pc:sldMkLst>
          <pc:docMk/>
          <pc:sldMk cId="37788023" sldId="291"/>
        </pc:sldMkLst>
        <pc:spChg chg="mod">
          <ac:chgData name="Brian Ma" userId="S::u5893274@anu.edu.au::9f95c587-f699-4932-b625-8a66907ada6c" providerId="AD" clId="Web-{97A9F571-31A0-FA9E-9D91-0F21AFD090B8}" dt="2025-05-13T06:33:14.289" v="3" actId="20577"/>
          <ac:spMkLst>
            <pc:docMk/>
            <pc:sldMk cId="37788023" sldId="291"/>
            <ac:spMk id="7" creationId="{AD965489-4677-3287-DCFC-BAE8B6FB86ED}"/>
          </ac:spMkLst>
        </pc:spChg>
        <pc:picChg chg="del">
          <ac:chgData name="Brian Ma" userId="S::u5893274@anu.edu.au::9f95c587-f699-4932-b625-8a66907ada6c" providerId="AD" clId="Web-{97A9F571-31A0-FA9E-9D91-0F21AFD090B8}" dt="2025-05-13T06:33:10.726" v="0"/>
          <ac:picMkLst>
            <pc:docMk/>
            <pc:sldMk cId="37788023" sldId="291"/>
            <ac:picMk id="3" creationId="{271D2D33-3E96-06B4-5880-6462A941D063}"/>
          </ac:picMkLst>
        </pc:picChg>
      </pc:sldChg>
    </pc:docChg>
  </pc:docChgLst>
  <pc:docChgLst>
    <pc:chgData name="来宾用户" userId="S::urn:spo:anon#a4b37c4967e2c90c9d42e99048580a3db27a8caac649e7c906794dc1b69cddc5::" providerId="AD" clId="Web-{EB22C70E-77E2-3A95-AAEB-387F620F4075}"/>
    <pc:docChg chg="modSld">
      <pc:chgData name="来宾用户" userId="S::urn:spo:anon#a4b37c4967e2c90c9d42e99048580a3db27a8caac649e7c906794dc1b69cddc5::" providerId="AD" clId="Web-{EB22C70E-77E2-3A95-AAEB-387F620F4075}" dt="2025-03-25T05:15:50.431" v="4" actId="1076"/>
      <pc:docMkLst>
        <pc:docMk/>
      </pc:docMkLst>
      <pc:sldChg chg="addSp delSp modSp">
        <pc:chgData name="来宾用户" userId="S::urn:spo:anon#a4b37c4967e2c90c9d42e99048580a3db27a8caac649e7c906794dc1b69cddc5::" providerId="AD" clId="Web-{EB22C70E-77E2-3A95-AAEB-387F620F4075}" dt="2025-03-25T05:15:50.431" v="4" actId="1076"/>
        <pc:sldMkLst>
          <pc:docMk/>
          <pc:sldMk cId="1769444388" sldId="286"/>
        </pc:sldMkLst>
      </pc:sldChg>
    </pc:docChg>
  </pc:docChgLst>
  <pc:docChgLst>
    <pc:chgData name="Xu Ben" userId="S::u7776558@anu.edu.au::d5ba92c5-c600-4e85-8637-b21560a3ad77" providerId="AD" clId="Web-{DBC04130-7CDF-C3D0-E041-833101BCA9C5}"/>
    <pc:docChg chg="addSld modSld">
      <pc:chgData name="Xu Ben" userId="S::u7776558@anu.edu.au::d5ba92c5-c600-4e85-8637-b21560a3ad77" providerId="AD" clId="Web-{DBC04130-7CDF-C3D0-E041-833101BCA9C5}" dt="2025-05-13T11:17:27.050" v="26" actId="14100"/>
      <pc:docMkLst>
        <pc:docMk/>
      </pc:docMkLst>
      <pc:sldChg chg="addSp delSp modSp">
        <pc:chgData name="Xu Ben" userId="S::u7776558@anu.edu.au::d5ba92c5-c600-4e85-8637-b21560a3ad77" providerId="AD" clId="Web-{DBC04130-7CDF-C3D0-E041-833101BCA9C5}" dt="2025-05-13T11:17:27.050" v="26" actId="14100"/>
        <pc:sldMkLst>
          <pc:docMk/>
          <pc:sldMk cId="804708139" sldId="288"/>
        </pc:sldMkLst>
        <pc:spChg chg="ord">
          <ac:chgData name="Xu Ben" userId="S::u7776558@anu.edu.au::d5ba92c5-c600-4e85-8637-b21560a3ad77" providerId="AD" clId="Web-{DBC04130-7CDF-C3D0-E041-833101BCA9C5}" dt="2025-05-13T11:15:12.298" v="10"/>
          <ac:spMkLst>
            <pc:docMk/>
            <pc:sldMk cId="804708139" sldId="288"/>
            <ac:spMk id="11" creationId="{D390BD2E-CC24-3B10-510F-6BE881E37B7E}"/>
          </ac:spMkLst>
        </pc:spChg>
        <pc:spChg chg="ord">
          <ac:chgData name="Xu Ben" userId="S::u7776558@anu.edu.au::d5ba92c5-c600-4e85-8637-b21560a3ad77" providerId="AD" clId="Web-{DBC04130-7CDF-C3D0-E041-833101BCA9C5}" dt="2025-05-13T11:15:13.219" v="11"/>
          <ac:spMkLst>
            <pc:docMk/>
            <pc:sldMk cId="804708139" sldId="288"/>
            <ac:spMk id="13" creationId="{24ABC6CA-49A8-5F09-8463-EC4749BA8368}"/>
          </ac:spMkLst>
        </pc:spChg>
        <pc:picChg chg="add del mod ord">
          <ac:chgData name="Xu Ben" userId="S::u7776558@anu.edu.au::d5ba92c5-c600-4e85-8637-b21560a3ad77" providerId="AD" clId="Web-{DBC04130-7CDF-C3D0-E041-833101BCA9C5}" dt="2025-05-13T11:16:43.815" v="19"/>
          <ac:picMkLst>
            <pc:docMk/>
            <pc:sldMk cId="804708139" sldId="288"/>
            <ac:picMk id="3" creationId="{E702E9B9-074B-4CB9-C495-C9FB1E36799C}"/>
          </ac:picMkLst>
        </pc:picChg>
        <pc:picChg chg="add mod">
          <ac:chgData name="Xu Ben" userId="S::u7776558@anu.edu.au::d5ba92c5-c600-4e85-8637-b21560a3ad77" providerId="AD" clId="Web-{DBC04130-7CDF-C3D0-E041-833101BCA9C5}" dt="2025-05-13T11:17:27.050" v="26" actId="14100"/>
          <ac:picMkLst>
            <pc:docMk/>
            <pc:sldMk cId="804708139" sldId="288"/>
            <ac:picMk id="4" creationId="{0CE7BC07-9E47-252B-565B-2177CB6F1526}"/>
          </ac:picMkLst>
        </pc:picChg>
      </pc:sldChg>
      <pc:sldChg chg="delSp modSp add replId">
        <pc:chgData name="Xu Ben" userId="S::u7776558@anu.edu.au::d5ba92c5-c600-4e85-8637-b21560a3ad77" providerId="AD" clId="Web-{DBC04130-7CDF-C3D0-E041-833101BCA9C5}" dt="2025-05-13T11:16:56.112" v="21" actId="1076"/>
        <pc:sldMkLst>
          <pc:docMk/>
          <pc:sldMk cId="4061250782" sldId="298"/>
        </pc:sldMkLst>
        <pc:picChg chg="mod">
          <ac:chgData name="Xu Ben" userId="S::u7776558@anu.edu.au::d5ba92c5-c600-4e85-8637-b21560a3ad77" providerId="AD" clId="Web-{DBC04130-7CDF-C3D0-E041-833101BCA9C5}" dt="2025-05-13T11:16:56.112" v="21" actId="1076"/>
          <ac:picMkLst>
            <pc:docMk/>
            <pc:sldMk cId="4061250782" sldId="298"/>
            <ac:picMk id="3" creationId="{2999A64D-BDF8-5F82-749C-32F81239EF04}"/>
          </ac:picMkLst>
        </pc:picChg>
        <pc:picChg chg="del">
          <ac:chgData name="Xu Ben" userId="S::u7776558@anu.edu.au::d5ba92c5-c600-4e85-8637-b21560a3ad77" providerId="AD" clId="Web-{DBC04130-7CDF-C3D0-E041-833101BCA9C5}" dt="2025-05-13T11:16:45.393" v="20"/>
          <ac:picMkLst>
            <pc:docMk/>
            <pc:sldMk cId="4061250782" sldId="298"/>
            <ac:picMk id="4" creationId="{39C730F2-F3F6-1331-895B-857B4D028760}"/>
          </ac:picMkLst>
        </pc:picChg>
      </pc:sldChg>
    </pc:docChg>
  </pc:docChgLst>
  <pc:docChgLst>
    <pc:chgData name="Yuqiao Xin" userId="S::u7559483@anu.edu.au::0ba16282-d1bf-4102-ae30-8e0ed7a494d8" providerId="AD" clId="Web-{024D57A6-A7C5-669C-CFFF-F41105F8E950}"/>
    <pc:docChg chg="addSld delSld modSld">
      <pc:chgData name="Yuqiao Xin" userId="S::u7559483@anu.edu.au::0ba16282-d1bf-4102-ae30-8e0ed7a494d8" providerId="AD" clId="Web-{024D57A6-A7C5-669C-CFFF-F41105F8E950}" dt="2025-03-24T09:14:16.175" v="16"/>
      <pc:docMkLst>
        <pc:docMk/>
      </pc:docMkLst>
      <pc:sldChg chg="addSp modSp">
        <pc:chgData name="Yuqiao Xin" userId="S::u7559483@anu.edu.au::0ba16282-d1bf-4102-ae30-8e0ed7a494d8" providerId="AD" clId="Web-{024D57A6-A7C5-669C-CFFF-F41105F8E950}" dt="2025-03-24T09:10:48.140" v="0"/>
        <pc:sldMkLst>
          <pc:docMk/>
          <pc:sldMk cId="1769444388" sldId="286"/>
        </pc:sldMkLst>
      </pc:sldChg>
      <pc:sldChg chg="new">
        <pc:chgData name="Yuqiao Xin" userId="S::u7559483@anu.edu.au::0ba16282-d1bf-4102-ae30-8e0ed7a494d8" providerId="AD" clId="Web-{024D57A6-A7C5-669C-CFFF-F41105F8E950}" dt="2025-03-24T09:12:19.673" v="3"/>
        <pc:sldMkLst>
          <pc:docMk/>
          <pc:sldMk cId="240114667" sldId="294"/>
        </pc:sldMkLst>
      </pc:sldChg>
      <pc:sldChg chg="new del">
        <pc:chgData name="Yuqiao Xin" userId="S::u7559483@anu.edu.au::0ba16282-d1bf-4102-ae30-8e0ed7a494d8" providerId="AD" clId="Web-{024D57A6-A7C5-669C-CFFF-F41105F8E950}" dt="2025-03-24T09:12:12.220" v="2"/>
        <pc:sldMkLst>
          <pc:docMk/>
          <pc:sldMk cId="776818237" sldId="294"/>
        </pc:sldMkLst>
      </pc:sldChg>
      <pc:sldChg chg="addSp delSp modSp add del replId">
        <pc:chgData name="Yuqiao Xin" userId="S::u7559483@anu.edu.au::0ba16282-d1bf-4102-ae30-8e0ed7a494d8" providerId="AD" clId="Web-{024D57A6-A7C5-669C-CFFF-F41105F8E950}" dt="2025-03-24T09:14:16.175" v="16"/>
        <pc:sldMkLst>
          <pc:docMk/>
          <pc:sldMk cId="2228709780" sldId="295"/>
        </pc:sldMkLst>
      </pc:sldChg>
    </pc:docChg>
  </pc:docChgLst>
  <pc:docChgLst>
    <pc:chgData name="Xiang Peng" userId="S::u7756428@anu.edu.au::63008ecd-996b-4e56-8c36-a3f9fba58b30" providerId="AD" clId="Web-{9360FCCA-CB46-2644-3962-83CF1761104C}"/>
    <pc:docChg chg="modSld">
      <pc:chgData name="Xiang Peng" userId="S::u7756428@anu.edu.au::63008ecd-996b-4e56-8c36-a3f9fba58b30" providerId="AD" clId="Web-{9360FCCA-CB46-2644-3962-83CF1761104C}" dt="2025-03-25T12:44:21.097" v="17" actId="20577"/>
      <pc:docMkLst>
        <pc:docMk/>
      </pc:docMkLst>
      <pc:sldChg chg="addSp modSp">
        <pc:chgData name="Xiang Peng" userId="S::u7756428@anu.edu.au::63008ecd-996b-4e56-8c36-a3f9fba58b30" providerId="AD" clId="Web-{9360FCCA-CB46-2644-3962-83CF1761104C}" dt="2025-03-25T12:44:21.097" v="17" actId="20577"/>
        <pc:sldMkLst>
          <pc:docMk/>
          <pc:sldMk cId="2358981986" sldId="296"/>
        </pc:sldMkLst>
        <pc:spChg chg="mod">
          <ac:chgData name="Xiang Peng" userId="S::u7756428@anu.edu.au::63008ecd-996b-4e56-8c36-a3f9fba58b30" providerId="AD" clId="Web-{9360FCCA-CB46-2644-3962-83CF1761104C}" dt="2025-03-25T12:42:50.390" v="3" actId="20577"/>
          <ac:spMkLst>
            <pc:docMk/>
            <pc:sldMk cId="2358981986" sldId="296"/>
            <ac:spMk id="6" creationId="{0602E9B5-4617-06E2-8B15-49831C7DDD79}"/>
          </ac:spMkLst>
        </pc:spChg>
      </pc:sldChg>
    </pc:docChg>
  </pc:docChgLst>
  <pc:docChgLst>
    <pc:chgData name="来宾用户" userId="S::urn:spo:anon#a4b37c4967e2c90c9d42e99048580a3db27a8caac649e7c906794dc1b69cddc5::" providerId="AD" clId="Web-{00FFB1F6-5AA7-891E-86F3-CB03297D809E}"/>
    <pc:docChg chg="addSld modSld">
      <pc:chgData name="来宾用户" userId="S::urn:spo:anon#a4b37c4967e2c90c9d42e99048580a3db27a8caac649e7c906794dc1b69cddc5::" providerId="AD" clId="Web-{00FFB1F6-5AA7-891E-86F3-CB03297D809E}" dt="2025-03-24T01:51:44.805" v="29" actId="14100"/>
      <pc:docMkLst>
        <pc:docMk/>
      </pc:docMkLst>
      <pc:sldChg chg="addSp modSp">
        <pc:chgData name="来宾用户" userId="S::urn:spo:anon#a4b37c4967e2c90c9d42e99048580a3db27a8caac649e7c906794dc1b69cddc5::" providerId="AD" clId="Web-{00FFB1F6-5AA7-891E-86F3-CB03297D809E}" dt="2025-03-24T01:51:26.570" v="27" actId="14100"/>
        <pc:sldMkLst>
          <pc:docMk/>
          <pc:sldMk cId="2505660912" sldId="287"/>
        </pc:sldMkLst>
      </pc:sldChg>
      <pc:sldChg chg="addSp delSp modSp add replId">
        <pc:chgData name="来宾用户" userId="S::urn:spo:anon#a4b37c4967e2c90c9d42e99048580a3db27a8caac649e7c906794dc1b69cddc5::" providerId="AD" clId="Web-{00FFB1F6-5AA7-891E-86F3-CB03297D809E}" dt="2025-03-24T01:51:44.805" v="29" actId="14100"/>
        <pc:sldMkLst>
          <pc:docMk/>
          <pc:sldMk cId="382889709" sldId="292"/>
        </pc:sldMkLst>
      </pc:sldChg>
    </pc:docChg>
  </pc:docChgLst>
  <pc:docChgLst>
    <pc:chgData name="Yuk Lam" userId="c2478375-089a-4f8c-acee-ab1799b4be7c" providerId="ADAL" clId="{C62EBC75-8EF0-4805-AA13-498D886000C2}"/>
    <pc:docChg chg="modSld">
      <pc:chgData name="Yuk Lam" userId="c2478375-089a-4f8c-acee-ab1799b4be7c" providerId="ADAL" clId="{C62EBC75-8EF0-4805-AA13-498D886000C2}" dt="2025-05-13T11:45:55.292" v="2" actId="1076"/>
      <pc:docMkLst>
        <pc:docMk/>
      </pc:docMkLst>
      <pc:sldChg chg="modSp mod">
        <pc:chgData name="Yuk Lam" userId="c2478375-089a-4f8c-acee-ab1799b4be7c" providerId="ADAL" clId="{C62EBC75-8EF0-4805-AA13-498D886000C2}" dt="2025-05-13T11:45:55.292" v="2" actId="1076"/>
        <pc:sldMkLst>
          <pc:docMk/>
          <pc:sldMk cId="804708139" sldId="288"/>
        </pc:sldMkLst>
        <pc:picChg chg="mod">
          <ac:chgData name="Yuk Lam" userId="c2478375-089a-4f8c-acee-ab1799b4be7c" providerId="ADAL" clId="{C62EBC75-8EF0-4805-AA13-498D886000C2}" dt="2025-05-13T11:45:55.292" v="2" actId="1076"/>
          <ac:picMkLst>
            <pc:docMk/>
            <pc:sldMk cId="804708139" sldId="288"/>
            <ac:picMk id="4" creationId="{0CE7BC07-9E47-252B-565B-2177CB6F1526}"/>
          </ac:picMkLst>
        </pc:picChg>
      </pc:sldChg>
    </pc:docChg>
  </pc:docChgLst>
  <pc:docChgLst>
    <pc:chgData name="Brian Ma" userId="S::u5893274@anu.edu.au::9f95c587-f699-4932-b625-8a66907ada6c" providerId="AD" clId="Web-{BACD05FC-D7CE-4422-8096-447DDB457D51}"/>
    <pc:docChg chg="modSld sldOrd">
      <pc:chgData name="Brian Ma" userId="S::u5893274@anu.edu.au::9f95c587-f699-4932-b625-8a66907ada6c" providerId="AD" clId="Web-{BACD05FC-D7CE-4422-8096-447DDB457D51}" dt="2025-03-25T13:22:25.163" v="2310" actId="1076"/>
      <pc:docMkLst>
        <pc:docMk/>
      </pc:docMkLst>
      <pc:sldChg chg="modSp ord">
        <pc:chgData name="Brian Ma" userId="S::u5893274@anu.edu.au::9f95c587-f699-4932-b625-8a66907ada6c" providerId="AD" clId="Web-{BACD05FC-D7CE-4422-8096-447DDB457D51}" dt="2025-03-25T13:05:18.725" v="2161" actId="20577"/>
        <pc:sldMkLst>
          <pc:docMk/>
          <pc:sldMk cId="1769444388" sldId="286"/>
        </pc:sldMkLst>
      </pc:sldChg>
      <pc:sldChg chg="addSp delSp modSp mod modClrScheme chgLayout">
        <pc:chgData name="Brian Ma" userId="S::u5893274@anu.edu.au::9f95c587-f699-4932-b625-8a66907ada6c" providerId="AD" clId="Web-{BACD05FC-D7CE-4422-8096-447DDB457D51}" dt="2025-03-25T11:50:59.514" v="1076"/>
        <pc:sldMkLst>
          <pc:docMk/>
          <pc:sldMk cId="804708139" sldId="288"/>
        </pc:sldMkLst>
        <pc:spChg chg="mod or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2" creationId="{DDB22CF4-5168-86CD-2828-BF50A2859EFC}"/>
          </ac:spMkLst>
        </pc:spChg>
        <pc:spChg chg="mod ord">
          <ac:chgData name="Brian Ma" userId="S::u5893274@anu.edu.au::9f95c587-f699-4932-b625-8a66907ada6c" providerId="AD" clId="Web-{BACD05FC-D7CE-4422-8096-447DDB457D51}" dt="2025-03-25T11:49:36.434" v="1068" actId="14100"/>
          <ac:spMkLst>
            <pc:docMk/>
            <pc:sldMk cId="804708139" sldId="288"/>
            <ac:spMk id="6" creationId="{6F1148DE-08CE-D22A-BDE2-2B576CEB876F}"/>
          </ac:spMkLst>
        </pc:spChg>
        <pc:spChg chg="mo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11" creationId="{D390BD2E-CC24-3B10-510F-6BE881E37B7E}"/>
          </ac:spMkLst>
        </pc:spChg>
      </pc:sldChg>
      <pc:sldChg chg="ord">
        <pc:chgData name="Brian Ma" userId="S::u5893274@anu.edu.au::9f95c587-f699-4932-b625-8a66907ada6c" providerId="AD" clId="Web-{BACD05FC-D7CE-4422-8096-447DDB457D51}" dt="2025-03-25T12:14:21.966" v="1831"/>
        <pc:sldMkLst>
          <pc:docMk/>
          <pc:sldMk cId="2227068558" sldId="289"/>
        </pc:sldMkLst>
      </pc:sldChg>
      <pc:sldChg chg="addSp delSp modSp">
        <pc:chgData name="Brian Ma" userId="S::u5893274@anu.edu.au::9f95c587-f699-4932-b625-8a66907ada6c" providerId="AD" clId="Web-{BACD05FC-D7CE-4422-8096-447DDB457D51}" dt="2025-03-25T13:10:42.924" v="2253" actId="14100"/>
        <pc:sldMkLst>
          <pc:docMk/>
          <pc:sldMk cId="37788023" sldId="291"/>
        </pc:sldMkLst>
        <pc:spChg chg="mod">
          <ac:chgData name="Brian Ma" userId="S::u5893274@anu.edu.au::9f95c587-f699-4932-b625-8a66907ada6c" providerId="AD" clId="Web-{BACD05FC-D7CE-4422-8096-447DDB457D51}" dt="2025-03-25T13:07:56.732" v="2175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Brian Ma" userId="S::u5893274@anu.edu.au::9f95c587-f699-4932-b625-8a66907ada6c" providerId="AD" clId="Web-{BACD05FC-D7CE-4422-8096-447DDB457D51}" dt="2025-03-25T13:10:20.080" v="2249" actId="20577"/>
          <ac:spMkLst>
            <pc:docMk/>
            <pc:sldMk cId="37788023" sldId="291"/>
            <ac:spMk id="7" creationId="{AD965489-4677-3287-DCFC-BAE8B6FB86ED}"/>
          </ac:spMkLst>
        </pc:spChg>
        <pc:spChg chg="mod">
          <ac:chgData name="Brian Ma" userId="S::u5893274@anu.edu.au::9f95c587-f699-4932-b625-8a66907ada6c" providerId="AD" clId="Web-{BACD05FC-D7CE-4422-8096-447DDB457D51}" dt="2025-03-25T13:10:42.924" v="2253" actId="14100"/>
          <ac:spMkLst>
            <pc:docMk/>
            <pc:sldMk cId="37788023" sldId="291"/>
            <ac:spMk id="8" creationId="{E10DEAFA-E292-6320-B338-4459999E752F}"/>
          </ac:spMkLst>
        </pc:spChg>
      </pc:sldChg>
      <pc:sldChg chg="addSp delSp modSp ord">
        <pc:chgData name="Brian Ma" userId="S::u5893274@anu.edu.au::9f95c587-f699-4932-b625-8a66907ada6c" providerId="AD" clId="Web-{BACD05FC-D7CE-4422-8096-447DDB457D51}" dt="2025-03-25T12:18:40.942" v="1954"/>
        <pc:sldMkLst>
          <pc:docMk/>
          <pc:sldMk cId="1176738555" sldId="294"/>
        </pc:sldMkLst>
      </pc:sldChg>
      <pc:sldChg chg="addSp delSp modSp mod modClrScheme chgLayout">
        <pc:chgData name="Brian Ma" userId="S::u5893274@anu.edu.au::9f95c587-f699-4932-b625-8a66907ada6c" providerId="AD" clId="Web-{BACD05FC-D7CE-4422-8096-447DDB457D51}" dt="2025-03-25T13:22:25.163" v="2310" actId="1076"/>
        <pc:sldMkLst>
          <pc:docMk/>
          <pc:sldMk cId="2358981986" sldId="296"/>
        </pc:sldMkLst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2" creationId="{9E20FF77-3A00-26EC-1C36-52EE19B80777}"/>
          </ac:spMkLst>
        </pc:spChg>
        <pc:spChg chg="add mod ord">
          <ac:chgData name="Brian Ma" userId="S::u5893274@anu.edu.au::9f95c587-f699-4932-b625-8a66907ada6c" providerId="AD" clId="Web-{BACD05FC-D7CE-4422-8096-447DDB457D51}" dt="2025-03-25T13:22:25.163" v="2310" actId="1076"/>
          <ac:spMkLst>
            <pc:docMk/>
            <pc:sldMk cId="2358981986" sldId="296"/>
            <ac:spMk id="4" creationId="{11BAE060-CD91-8A29-3BB3-8DBB0CFA473E}"/>
          </ac:spMkLst>
        </pc:spChg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6" creationId="{0602E9B5-4617-06E2-8B15-49831C7DDD79}"/>
          </ac:spMkLst>
        </pc:spChg>
        <pc:spChg chg="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11" creationId="{9EF96981-B520-0473-583C-9DE442B7A71D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3:21:13.708" v="2303"/>
          <ac:graphicFrameMkLst>
            <pc:docMk/>
            <pc:sldMk cId="2358981986" sldId="296"/>
            <ac:graphicFrameMk id="21" creationId="{8DDEED2E-C96D-2441-C99B-7AA143BB78BE}"/>
          </ac:graphicFrameMkLst>
        </pc:graphicFrameChg>
      </pc:sldChg>
      <pc:sldChg chg="modSp">
        <pc:chgData name="Brian Ma" userId="S::u5893274@anu.edu.au::9f95c587-f699-4932-b625-8a66907ada6c" providerId="AD" clId="Web-{BACD05FC-D7CE-4422-8096-447DDB457D51}" dt="2025-03-25T12:29:45.605" v="1956" actId="20577"/>
        <pc:sldMkLst>
          <pc:docMk/>
          <pc:sldMk cId="2836665006" sldId="297"/>
        </pc:sldMkLst>
      </pc:sldChg>
      <pc:sldChg chg="ord">
        <pc:chgData name="Brian Ma" userId="S::u5893274@anu.edu.au::9f95c587-f699-4932-b625-8a66907ada6c" providerId="AD" clId="Web-{BACD05FC-D7CE-4422-8096-447DDB457D51}" dt="2025-03-25T13:02:42.201" v="2123"/>
        <pc:sldMkLst>
          <pc:docMk/>
          <pc:sldMk cId="2670732678" sldId="298"/>
        </pc:sldMkLst>
      </pc:sldChg>
      <pc:sldChg chg="addSp delSp modSp mod ord modClrScheme chgLayout">
        <pc:chgData name="Brian Ma" userId="S::u5893274@anu.edu.au::9f95c587-f699-4932-b625-8a66907ada6c" providerId="AD" clId="Web-{BACD05FC-D7CE-4422-8096-447DDB457D51}" dt="2025-03-25T13:03:51.629" v="2138" actId="14100"/>
        <pc:sldMkLst>
          <pc:docMk/>
          <pc:sldMk cId="3902798619" sldId="301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BrianTheAbyssGazer/Multi-beacon-ranging-system-for-underwater-robotics/blob/main/Source%20Code/Data%20reading/127.0.0.1.html" TargetMode="External"/><Relationship Id="rId7" Type="http://schemas.openxmlformats.org/officeDocument/2006/relationships/image" Target="../media/image12.svg"/><Relationship Id="rId2" Type="http://schemas.openxmlformats.org/officeDocument/2006/relationships/hyperlink" Target="https://github.com/BrianTheAbyssGazer/Multi-beacon-ranging-system-for-underwater-robotics/tree/main" TargetMode="External"/><Relationship Id="rId1" Type="http://schemas.openxmlformats.org/officeDocument/2006/relationships/hyperlink" Target="https://u7756428.wixsite.com/under-water-robots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hyperlink" Target="https://u7756428.wixsite.com/under-water-robots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hyperlink" Target="https://github.com/BrianTheAbyssGazer/Multi-beacon-ranging-system-for-underwater-robotics/tree/main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hyperlink" Target="https://github.com/BrianTheAbyssGazer/Multi-beacon-ranging-system-for-underwater-robotics/blob/main/Source%20Code/Data%20reading/127.0.0.1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2C340-4E25-41B7-B587-0C525CDDF075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02CBF448-A53D-4403-9C15-9600538A9261}">
      <dgm:prSet/>
      <dgm:spPr/>
      <dgm:t>
        <a:bodyPr/>
        <a:lstStyle/>
        <a:p>
          <a:r>
            <a:rPr lang="en-US" b="1" dirty="0"/>
            <a:t>Unit Test</a:t>
          </a:r>
          <a:endParaRPr lang="en-US" dirty="0"/>
        </a:p>
      </dgm:t>
    </dgm:pt>
    <dgm:pt modelId="{4CF9C783-75A9-419D-AB75-274039322050}" type="parTrans" cxnId="{B4DCB825-F36B-4370-86AC-3B0566F496BC}">
      <dgm:prSet/>
      <dgm:spPr/>
      <dgm:t>
        <a:bodyPr/>
        <a:lstStyle/>
        <a:p>
          <a:endParaRPr lang="en-US"/>
        </a:p>
      </dgm:t>
    </dgm:pt>
    <dgm:pt modelId="{EE9212E3-10FF-4CB1-B30F-2043B7936EFE}" type="sibTrans" cxnId="{B4DCB825-F36B-4370-86AC-3B0566F496BC}">
      <dgm:prSet/>
      <dgm:spPr/>
      <dgm:t>
        <a:bodyPr/>
        <a:lstStyle/>
        <a:p>
          <a:endParaRPr lang="en-US"/>
        </a:p>
      </dgm:t>
    </dgm:pt>
    <dgm:pt modelId="{D81D6D8F-D6EB-4860-9A0B-A751D04367FE}">
      <dgm:prSet/>
      <dgm:spPr/>
      <dgm:t>
        <a:bodyPr/>
        <a:lstStyle/>
        <a:p>
          <a:pPr rtl="0"/>
          <a:r>
            <a:rPr lang="en-US" dirty="0"/>
            <a:t>Data encoding </a:t>
          </a:r>
          <a:r>
            <a:rPr lang="en-US" dirty="0">
              <a:latin typeface="Public Sans"/>
            </a:rPr>
            <a:t>and decoding</a:t>
          </a:r>
          <a:r>
            <a:rPr lang="en-US" dirty="0"/>
            <a:t> algorithm</a:t>
          </a:r>
          <a:r>
            <a:rPr lang="en-US" dirty="0">
              <a:latin typeface="Public Sans"/>
            </a:rPr>
            <a:t>    </a:t>
          </a:r>
          <a:r>
            <a:rPr lang="en-US" b="1" dirty="0">
              <a:latin typeface="Public Sans"/>
            </a:rPr>
            <a:t> </a:t>
          </a:r>
          <a:r>
            <a:rPr lang="en-US" b="1" dirty="0">
              <a:solidFill>
                <a:schemeClr val="accent1"/>
              </a:solidFill>
              <a:latin typeface="Public Sans"/>
            </a:rPr>
            <a:t>100% accracy</a:t>
          </a:r>
          <a:endParaRPr lang="en-US" b="1" dirty="0">
            <a:solidFill>
              <a:schemeClr val="accent1"/>
            </a:solidFill>
          </a:endParaRPr>
        </a:p>
      </dgm:t>
    </dgm:pt>
    <dgm:pt modelId="{D96E0B69-7802-4F0C-97F7-6938D26CAB10}" type="parTrans" cxnId="{D7DB44CA-A869-4B46-9A56-432E8494C1AA}">
      <dgm:prSet/>
      <dgm:spPr/>
      <dgm:t>
        <a:bodyPr/>
        <a:lstStyle/>
        <a:p>
          <a:endParaRPr lang="en-US"/>
        </a:p>
      </dgm:t>
    </dgm:pt>
    <dgm:pt modelId="{390DA26E-899B-4E4C-B216-FAF18990014F}" type="sibTrans" cxnId="{D7DB44CA-A869-4B46-9A56-432E8494C1AA}">
      <dgm:prSet/>
      <dgm:spPr/>
      <dgm:t>
        <a:bodyPr/>
        <a:lstStyle/>
        <a:p>
          <a:endParaRPr lang="en-US"/>
        </a:p>
      </dgm:t>
    </dgm:pt>
    <dgm:pt modelId="{DD4CCF79-31DE-4F0B-9109-465FA40B1310}">
      <dgm:prSet/>
      <dgm:spPr/>
      <dgm:t>
        <a:bodyPr/>
        <a:lstStyle/>
        <a:p>
          <a:r>
            <a:rPr lang="en-US" b="1" dirty="0"/>
            <a:t>Functional Tests</a:t>
          </a:r>
          <a:endParaRPr lang="en-US" dirty="0"/>
        </a:p>
      </dgm:t>
    </dgm:pt>
    <dgm:pt modelId="{991CDE55-2D3B-461F-80F4-234E31AE6C67}" type="parTrans" cxnId="{410ABA12-E8B1-4AB4-990F-FF0528012E96}">
      <dgm:prSet/>
      <dgm:spPr/>
      <dgm:t>
        <a:bodyPr/>
        <a:lstStyle/>
        <a:p>
          <a:endParaRPr lang="en-US"/>
        </a:p>
      </dgm:t>
    </dgm:pt>
    <dgm:pt modelId="{51BCD2CD-9BC4-49C3-8B0B-62DDF0BEDDB5}" type="sibTrans" cxnId="{410ABA12-E8B1-4AB4-990F-FF0528012E96}">
      <dgm:prSet/>
      <dgm:spPr/>
      <dgm:t>
        <a:bodyPr/>
        <a:lstStyle/>
        <a:p>
          <a:endParaRPr lang="en-US"/>
        </a:p>
      </dgm:t>
    </dgm:pt>
    <dgm:pt modelId="{9CC5A194-3AD9-42F2-BA79-786BF6C30C2D}">
      <dgm:prSet/>
      <dgm:spPr/>
      <dgm:t>
        <a:bodyPr/>
        <a:lstStyle/>
        <a:p>
          <a:pPr rtl="0"/>
          <a:r>
            <a:rPr lang="en-US" dirty="0"/>
            <a:t>Pulse train sending</a:t>
          </a:r>
          <a:r>
            <a:rPr lang="en-US" dirty="0">
              <a:latin typeface="Public Sans"/>
            </a:rPr>
            <a:t>   </a:t>
          </a:r>
          <a:r>
            <a:rPr lang="en-US" dirty="0">
              <a:solidFill>
                <a:schemeClr val="accent1"/>
              </a:solidFill>
              <a:latin typeface="Public Sans"/>
            </a:rPr>
            <a:t>          </a:t>
          </a:r>
          <a:r>
            <a:rPr lang="en-US" b="1" dirty="0">
              <a:solidFill>
                <a:schemeClr val="accent1"/>
              </a:solidFill>
            </a:rPr>
            <a:t>100% </a:t>
          </a:r>
          <a:r>
            <a:rPr lang="en-US" b="1" dirty="0">
              <a:solidFill>
                <a:schemeClr val="accent1"/>
              </a:solidFill>
              <a:latin typeface="Calibri"/>
              <a:ea typeface="Calibri"/>
              <a:cs typeface="Calibri"/>
            </a:rPr>
            <a:t>accuracy</a:t>
          </a:r>
          <a:endParaRPr lang="en-US" b="1" dirty="0">
            <a:solidFill>
              <a:schemeClr val="accent1"/>
            </a:solidFill>
            <a:latin typeface="Public Sans"/>
            <a:ea typeface="Calibri"/>
            <a:cs typeface="Calibri"/>
          </a:endParaRPr>
        </a:p>
      </dgm:t>
    </dgm:pt>
    <dgm:pt modelId="{369ADC1B-FBEC-4BF8-99E9-457F233E31BD}" type="parTrans" cxnId="{2C5D42D2-EA18-454D-8A0C-8C2DF942CCDD}">
      <dgm:prSet/>
      <dgm:spPr/>
      <dgm:t>
        <a:bodyPr/>
        <a:lstStyle/>
        <a:p>
          <a:endParaRPr lang="en-US"/>
        </a:p>
      </dgm:t>
    </dgm:pt>
    <dgm:pt modelId="{983E7F9D-BF4F-49AB-A635-313DDA255B75}" type="sibTrans" cxnId="{2C5D42D2-EA18-454D-8A0C-8C2DF942CCDD}">
      <dgm:prSet/>
      <dgm:spPr/>
      <dgm:t>
        <a:bodyPr/>
        <a:lstStyle/>
        <a:p>
          <a:endParaRPr lang="en-US"/>
        </a:p>
      </dgm:t>
    </dgm:pt>
    <dgm:pt modelId="{28014E9D-9C00-44AD-AF34-4C6396AF85A7}">
      <dgm:prSet/>
      <dgm:spPr/>
      <dgm:t>
        <a:bodyPr/>
        <a:lstStyle/>
        <a:p>
          <a:pPr rtl="0"/>
          <a:r>
            <a:rPr lang="en-US" dirty="0"/>
            <a:t>Pulse train receiving </a:t>
          </a:r>
          <a:r>
            <a:rPr lang="en-US" dirty="0">
              <a:latin typeface="Public Sans"/>
            </a:rPr>
            <a:t>   </a:t>
          </a:r>
          <a:r>
            <a:rPr lang="en-US" dirty="0">
              <a:solidFill>
                <a:srgbClr val="000000"/>
              </a:solidFill>
              <a:latin typeface="Public Sans"/>
            </a:rPr>
            <a:t>           </a:t>
          </a:r>
          <a:r>
            <a:rPr lang="en-US" b="1" dirty="0">
              <a:solidFill>
                <a:schemeClr val="accent1"/>
              </a:solidFill>
              <a:latin typeface="Public Sans"/>
            </a:rPr>
            <a:t>91</a:t>
          </a:r>
          <a:r>
            <a:rPr lang="en-US" b="1" dirty="0">
              <a:solidFill>
                <a:schemeClr val="accent1"/>
              </a:solidFill>
            </a:rPr>
            <a:t>% </a:t>
          </a:r>
          <a:r>
            <a:rPr lang="en-US" b="1" dirty="0">
              <a:solidFill>
                <a:schemeClr val="accent1"/>
              </a:solidFill>
              <a:latin typeface="Calibri"/>
              <a:ea typeface="Calibri"/>
              <a:cs typeface="Calibri"/>
            </a:rPr>
            <a:t>accuracy</a:t>
          </a:r>
        </a:p>
      </dgm:t>
    </dgm:pt>
    <dgm:pt modelId="{21B15049-78FC-45B4-A26B-32AAF2BEB5E1}" type="parTrans" cxnId="{B111D8CD-552C-4DEC-834B-E4EBF9503CFB}">
      <dgm:prSet/>
      <dgm:spPr/>
      <dgm:t>
        <a:bodyPr/>
        <a:lstStyle/>
        <a:p>
          <a:endParaRPr lang="en-US"/>
        </a:p>
      </dgm:t>
    </dgm:pt>
    <dgm:pt modelId="{A5B232CA-4B3B-4290-92F3-DCA09F13AFCC}" type="sibTrans" cxnId="{B111D8CD-552C-4DEC-834B-E4EBF9503CFB}">
      <dgm:prSet/>
      <dgm:spPr/>
      <dgm:t>
        <a:bodyPr/>
        <a:lstStyle/>
        <a:p>
          <a:endParaRPr lang="en-US"/>
        </a:p>
      </dgm:t>
    </dgm:pt>
    <dgm:pt modelId="{D849F187-DD39-4140-80CD-D01110F6C077}">
      <dgm:prSet/>
      <dgm:spPr/>
      <dgm:t>
        <a:bodyPr/>
        <a:lstStyle/>
        <a:p>
          <a:pPr rtl="0"/>
          <a:r>
            <a:rPr lang="en-US" dirty="0"/>
            <a:t>Echo inhibition</a:t>
          </a:r>
          <a:r>
            <a:rPr lang="en-US" dirty="0">
              <a:latin typeface="Public Sans"/>
            </a:rPr>
            <a:t>   </a:t>
          </a:r>
          <a:r>
            <a:rPr lang="en-US" dirty="0">
              <a:solidFill>
                <a:schemeClr val="accent1"/>
              </a:solidFill>
              <a:latin typeface="Public Sans"/>
            </a:rPr>
            <a:t>           </a:t>
          </a:r>
          <a:r>
            <a:rPr lang="en-US" b="1" dirty="0">
              <a:solidFill>
                <a:schemeClr val="accent1"/>
              </a:solidFill>
              <a:latin typeface="Public Sans"/>
            </a:rPr>
            <a:t>97</a:t>
          </a:r>
          <a:r>
            <a:rPr lang="en-US" b="1" dirty="0">
              <a:solidFill>
                <a:schemeClr val="accent1"/>
              </a:solidFill>
            </a:rPr>
            <a:t>% accuracy</a:t>
          </a:r>
        </a:p>
      </dgm:t>
    </dgm:pt>
    <dgm:pt modelId="{B53F0044-9DCF-427A-AC15-8DDB756C1B5D}" type="parTrans" cxnId="{28374409-F3CB-4471-A61D-D8D9E57F7776}">
      <dgm:prSet/>
      <dgm:spPr/>
      <dgm:t>
        <a:bodyPr/>
        <a:lstStyle/>
        <a:p>
          <a:endParaRPr lang="en-US"/>
        </a:p>
      </dgm:t>
    </dgm:pt>
    <dgm:pt modelId="{F7378D9F-4BD2-43A5-8173-2F83BE09A52D}" type="sibTrans" cxnId="{28374409-F3CB-4471-A61D-D8D9E57F7776}">
      <dgm:prSet/>
      <dgm:spPr/>
      <dgm:t>
        <a:bodyPr/>
        <a:lstStyle/>
        <a:p>
          <a:endParaRPr lang="en-US"/>
        </a:p>
      </dgm:t>
    </dgm:pt>
    <dgm:pt modelId="{B88A87C7-6C4B-4FB2-8148-AB933301E894}">
      <dgm:prSet/>
      <dgm:spPr/>
      <dgm:t>
        <a:bodyPr/>
        <a:lstStyle/>
        <a:p>
          <a:r>
            <a:rPr lang="en-US" b="1" dirty="0"/>
            <a:t>Field Tests</a:t>
          </a:r>
          <a:endParaRPr lang="en-US" dirty="0"/>
        </a:p>
      </dgm:t>
    </dgm:pt>
    <dgm:pt modelId="{8F7469CF-9413-428D-B70C-BCCA5A466BB1}" type="parTrans" cxnId="{BA338A70-13DA-4BEE-94EA-06CC554F5929}">
      <dgm:prSet/>
      <dgm:spPr/>
      <dgm:t>
        <a:bodyPr/>
        <a:lstStyle/>
        <a:p>
          <a:endParaRPr lang="en-US"/>
        </a:p>
      </dgm:t>
    </dgm:pt>
    <dgm:pt modelId="{32862990-63B9-4C0B-A713-DBC8A60B5D18}" type="sibTrans" cxnId="{BA338A70-13DA-4BEE-94EA-06CC554F5929}">
      <dgm:prSet/>
      <dgm:spPr/>
      <dgm:t>
        <a:bodyPr/>
        <a:lstStyle/>
        <a:p>
          <a:endParaRPr lang="en-US"/>
        </a:p>
      </dgm:t>
    </dgm:pt>
    <dgm:pt modelId="{8231A000-650E-4D14-AAF3-9FA3EE14AFEE}">
      <dgm:prSet/>
      <dgm:spPr/>
      <dgm:t>
        <a:bodyPr/>
        <a:lstStyle/>
        <a:p>
          <a:pPr rtl="0"/>
          <a:r>
            <a:rPr lang="en-US" dirty="0"/>
            <a:t>Positioning test in fish tank</a:t>
          </a:r>
          <a:r>
            <a:rPr lang="en-US" dirty="0">
              <a:latin typeface="Public Sans"/>
            </a:rPr>
            <a:t>          </a:t>
          </a:r>
          <a:r>
            <a:rPr lang="en-US" b="1" dirty="0">
              <a:solidFill>
                <a:schemeClr val="accent1"/>
              </a:solidFill>
              <a:latin typeface="Public Sans"/>
            </a:rPr>
            <a:t>5.7% variation  1 positioning per second</a:t>
          </a:r>
          <a:endParaRPr lang="en-US" b="1" dirty="0">
            <a:solidFill>
              <a:schemeClr val="accent1"/>
            </a:solidFill>
          </a:endParaRPr>
        </a:p>
      </dgm:t>
    </dgm:pt>
    <dgm:pt modelId="{8C41B5B3-82BC-4A05-A82E-A730E3E09DF6}" type="parTrans" cxnId="{A66CB210-9D76-4AC1-AA84-0DF6C769B4C6}">
      <dgm:prSet/>
      <dgm:spPr/>
      <dgm:t>
        <a:bodyPr/>
        <a:lstStyle/>
        <a:p>
          <a:endParaRPr lang="en-US"/>
        </a:p>
      </dgm:t>
    </dgm:pt>
    <dgm:pt modelId="{038AD45A-9C11-4B87-A535-70D95664E398}" type="sibTrans" cxnId="{A66CB210-9D76-4AC1-AA84-0DF6C769B4C6}">
      <dgm:prSet/>
      <dgm:spPr/>
      <dgm:t>
        <a:bodyPr/>
        <a:lstStyle/>
        <a:p>
          <a:endParaRPr lang="en-US"/>
        </a:p>
      </dgm:t>
    </dgm:pt>
    <dgm:pt modelId="{96FE671C-9B42-48A8-A440-FBCA598696C8}">
      <dgm:prSet/>
      <dgm:spPr/>
      <dgm:t>
        <a:bodyPr/>
        <a:lstStyle/>
        <a:p>
          <a:pPr rtl="0"/>
          <a:r>
            <a:rPr lang="en-US" dirty="0"/>
            <a:t>Positioning test in lake</a:t>
          </a:r>
          <a:r>
            <a:rPr lang="en-US" dirty="0">
              <a:latin typeface="Public Sans"/>
            </a:rPr>
            <a:t>           </a:t>
          </a:r>
          <a:r>
            <a:rPr lang="en-US" b="1" dirty="0">
              <a:solidFill>
                <a:schemeClr val="accent1"/>
              </a:solidFill>
              <a:latin typeface="Public Sans"/>
            </a:rPr>
            <a:t>3.2%variation</a:t>
          </a:r>
          <a:r>
            <a:rPr lang="en-US" b="0" dirty="0">
              <a:solidFill>
                <a:srgbClr val="000000"/>
              </a:solidFill>
              <a:latin typeface="Calibri"/>
              <a:ea typeface="Calibri"/>
              <a:cs typeface="Calibri"/>
            </a:rPr>
            <a:t>   </a:t>
          </a:r>
          <a:r>
            <a:rPr lang="en-US" b="1" dirty="0">
              <a:solidFill>
                <a:schemeClr val="accent1"/>
              </a:solidFill>
              <a:latin typeface="Calibri"/>
              <a:ea typeface="Calibri"/>
              <a:cs typeface="Calibri"/>
            </a:rPr>
            <a:t>1.3 positioning per second</a:t>
          </a:r>
        </a:p>
      </dgm:t>
    </dgm:pt>
    <dgm:pt modelId="{C123C64A-DC73-4162-A1A5-BCF17376EDB6}" type="parTrans" cxnId="{E13D158D-DCC8-4577-808C-65257A3A3815}">
      <dgm:prSet/>
      <dgm:spPr/>
      <dgm:t>
        <a:bodyPr/>
        <a:lstStyle/>
        <a:p>
          <a:endParaRPr lang="en-US"/>
        </a:p>
      </dgm:t>
    </dgm:pt>
    <dgm:pt modelId="{0AB9DAD5-3B2D-4C90-8733-AA09F04FB994}" type="sibTrans" cxnId="{E13D158D-DCC8-4577-808C-65257A3A3815}">
      <dgm:prSet/>
      <dgm:spPr/>
      <dgm:t>
        <a:bodyPr/>
        <a:lstStyle/>
        <a:p>
          <a:endParaRPr lang="en-US"/>
        </a:p>
      </dgm:t>
    </dgm:pt>
    <dgm:pt modelId="{AFC588E8-80E0-4EB0-8B00-2B0C4C23DBAE}" type="pres">
      <dgm:prSet presAssocID="{62C2C340-4E25-41B7-B587-0C525CDDF075}" presName="linear" presStyleCnt="0">
        <dgm:presLayoutVars>
          <dgm:dir/>
          <dgm:animLvl val="lvl"/>
          <dgm:resizeHandles val="exact"/>
        </dgm:presLayoutVars>
      </dgm:prSet>
      <dgm:spPr/>
    </dgm:pt>
    <dgm:pt modelId="{92B93A39-BA1C-48D0-BAB2-7886F6ED4F9A}" type="pres">
      <dgm:prSet presAssocID="{02CBF448-A53D-4403-9C15-9600538A9261}" presName="parentLin" presStyleCnt="0"/>
      <dgm:spPr/>
    </dgm:pt>
    <dgm:pt modelId="{844A42F5-5DC0-43DF-95A2-B3B4FDFB817C}" type="pres">
      <dgm:prSet presAssocID="{02CBF448-A53D-4403-9C15-9600538A9261}" presName="parentLeftMargin" presStyleLbl="node1" presStyleIdx="0" presStyleCnt="3"/>
      <dgm:spPr/>
    </dgm:pt>
    <dgm:pt modelId="{954FA210-5782-4B42-A44B-B7448A57212F}" type="pres">
      <dgm:prSet presAssocID="{02CBF448-A53D-4403-9C15-9600538A92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DB0B69-6641-4F31-983B-199792839C28}" type="pres">
      <dgm:prSet presAssocID="{02CBF448-A53D-4403-9C15-9600538A9261}" presName="negativeSpace" presStyleCnt="0"/>
      <dgm:spPr/>
    </dgm:pt>
    <dgm:pt modelId="{6AC6D7C0-C4B1-480A-B220-B38D426E64F1}" type="pres">
      <dgm:prSet presAssocID="{02CBF448-A53D-4403-9C15-9600538A9261}" presName="childText" presStyleLbl="conFgAcc1" presStyleIdx="0" presStyleCnt="3">
        <dgm:presLayoutVars>
          <dgm:bulletEnabled val="1"/>
        </dgm:presLayoutVars>
      </dgm:prSet>
      <dgm:spPr/>
    </dgm:pt>
    <dgm:pt modelId="{1E8F3D40-7832-453D-99DB-B876F283665F}" type="pres">
      <dgm:prSet presAssocID="{EE9212E3-10FF-4CB1-B30F-2043B7936EFE}" presName="spaceBetweenRectangles" presStyleCnt="0"/>
      <dgm:spPr/>
    </dgm:pt>
    <dgm:pt modelId="{6639A9C8-A600-4CE9-8348-DFDBB484C404}" type="pres">
      <dgm:prSet presAssocID="{DD4CCF79-31DE-4F0B-9109-465FA40B1310}" presName="parentLin" presStyleCnt="0"/>
      <dgm:spPr/>
    </dgm:pt>
    <dgm:pt modelId="{ECA94AC2-8349-4E03-B1D2-E4168DA76206}" type="pres">
      <dgm:prSet presAssocID="{DD4CCF79-31DE-4F0B-9109-465FA40B1310}" presName="parentLeftMargin" presStyleLbl="node1" presStyleIdx="0" presStyleCnt="3"/>
      <dgm:spPr/>
    </dgm:pt>
    <dgm:pt modelId="{E39FE502-A8F5-456E-A479-035CE2792DC3}" type="pres">
      <dgm:prSet presAssocID="{DD4CCF79-31DE-4F0B-9109-465FA40B13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D027D5-69ED-4592-A613-17147277B5B8}" type="pres">
      <dgm:prSet presAssocID="{DD4CCF79-31DE-4F0B-9109-465FA40B1310}" presName="negativeSpace" presStyleCnt="0"/>
      <dgm:spPr/>
    </dgm:pt>
    <dgm:pt modelId="{D5564B52-781A-4BE2-80D8-66F8CAE5B038}" type="pres">
      <dgm:prSet presAssocID="{DD4CCF79-31DE-4F0B-9109-465FA40B1310}" presName="childText" presStyleLbl="conFgAcc1" presStyleIdx="1" presStyleCnt="3">
        <dgm:presLayoutVars>
          <dgm:bulletEnabled val="1"/>
        </dgm:presLayoutVars>
      </dgm:prSet>
      <dgm:spPr/>
    </dgm:pt>
    <dgm:pt modelId="{275B69BF-41FE-48F0-8689-C0642264FEAE}" type="pres">
      <dgm:prSet presAssocID="{51BCD2CD-9BC4-49C3-8B0B-62DDF0BEDDB5}" presName="spaceBetweenRectangles" presStyleCnt="0"/>
      <dgm:spPr/>
    </dgm:pt>
    <dgm:pt modelId="{5EE69F0F-03AA-41DA-BAE3-447B7F39F914}" type="pres">
      <dgm:prSet presAssocID="{B88A87C7-6C4B-4FB2-8148-AB933301E894}" presName="parentLin" presStyleCnt="0"/>
      <dgm:spPr/>
    </dgm:pt>
    <dgm:pt modelId="{E9F490F5-4FD6-4947-B70C-EAC61F7391CF}" type="pres">
      <dgm:prSet presAssocID="{B88A87C7-6C4B-4FB2-8148-AB933301E894}" presName="parentLeftMargin" presStyleLbl="node1" presStyleIdx="1" presStyleCnt="3"/>
      <dgm:spPr/>
    </dgm:pt>
    <dgm:pt modelId="{A33393C3-C478-4D15-BBDB-E9BE81CBCDCA}" type="pres">
      <dgm:prSet presAssocID="{B88A87C7-6C4B-4FB2-8148-AB933301E8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50B8D0-CB81-48BF-B87E-73825EB76DBF}" type="pres">
      <dgm:prSet presAssocID="{B88A87C7-6C4B-4FB2-8148-AB933301E894}" presName="negativeSpace" presStyleCnt="0"/>
      <dgm:spPr/>
    </dgm:pt>
    <dgm:pt modelId="{CB05AACB-AB07-4677-85EF-A095C52B3F9E}" type="pres">
      <dgm:prSet presAssocID="{B88A87C7-6C4B-4FB2-8148-AB933301E8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645104-EEA1-4730-BB18-6594888F5A3A}" type="presOf" srcId="{DD4CCF79-31DE-4F0B-9109-465FA40B1310}" destId="{E39FE502-A8F5-456E-A479-035CE2792DC3}" srcOrd="1" destOrd="0" presId="urn:microsoft.com/office/officeart/2005/8/layout/list1"/>
    <dgm:cxn modelId="{F78C8205-2BC3-496C-98C7-4290F74EA6F0}" type="presOf" srcId="{02CBF448-A53D-4403-9C15-9600538A9261}" destId="{954FA210-5782-4B42-A44B-B7448A57212F}" srcOrd="1" destOrd="0" presId="urn:microsoft.com/office/officeart/2005/8/layout/list1"/>
    <dgm:cxn modelId="{939D0D06-264A-47F1-8827-8489E41F2A9E}" type="presOf" srcId="{62C2C340-4E25-41B7-B587-0C525CDDF075}" destId="{AFC588E8-80E0-4EB0-8B00-2B0C4C23DBAE}" srcOrd="0" destOrd="0" presId="urn:microsoft.com/office/officeart/2005/8/layout/list1"/>
    <dgm:cxn modelId="{28374409-F3CB-4471-A61D-D8D9E57F7776}" srcId="{DD4CCF79-31DE-4F0B-9109-465FA40B1310}" destId="{D849F187-DD39-4140-80CD-D01110F6C077}" srcOrd="2" destOrd="0" parTransId="{B53F0044-9DCF-427A-AC15-8DDB756C1B5D}" sibTransId="{F7378D9F-4BD2-43A5-8173-2F83BE09A52D}"/>
    <dgm:cxn modelId="{A66CB210-9D76-4AC1-AA84-0DF6C769B4C6}" srcId="{B88A87C7-6C4B-4FB2-8148-AB933301E894}" destId="{8231A000-650E-4D14-AAF3-9FA3EE14AFEE}" srcOrd="0" destOrd="0" parTransId="{8C41B5B3-82BC-4A05-A82E-A730E3E09DF6}" sibTransId="{038AD45A-9C11-4B87-A535-70D95664E398}"/>
    <dgm:cxn modelId="{410ABA12-E8B1-4AB4-990F-FF0528012E96}" srcId="{62C2C340-4E25-41B7-B587-0C525CDDF075}" destId="{DD4CCF79-31DE-4F0B-9109-465FA40B1310}" srcOrd="1" destOrd="0" parTransId="{991CDE55-2D3B-461F-80F4-234E31AE6C67}" sibTransId="{51BCD2CD-9BC4-49C3-8B0B-62DDF0BEDDB5}"/>
    <dgm:cxn modelId="{B4DCB825-F36B-4370-86AC-3B0566F496BC}" srcId="{62C2C340-4E25-41B7-B587-0C525CDDF075}" destId="{02CBF448-A53D-4403-9C15-9600538A9261}" srcOrd="0" destOrd="0" parTransId="{4CF9C783-75A9-419D-AB75-274039322050}" sibTransId="{EE9212E3-10FF-4CB1-B30F-2043B7936EFE}"/>
    <dgm:cxn modelId="{855DB930-5BF1-41D3-8CE6-72C165EE462A}" type="presOf" srcId="{B88A87C7-6C4B-4FB2-8148-AB933301E894}" destId="{E9F490F5-4FD6-4947-B70C-EAC61F7391CF}" srcOrd="0" destOrd="0" presId="urn:microsoft.com/office/officeart/2005/8/layout/list1"/>
    <dgm:cxn modelId="{13CA613D-509C-4BB2-BA70-45A79AE20A62}" type="presOf" srcId="{8231A000-650E-4D14-AAF3-9FA3EE14AFEE}" destId="{CB05AACB-AB07-4677-85EF-A095C52B3F9E}" srcOrd="0" destOrd="0" presId="urn:microsoft.com/office/officeart/2005/8/layout/list1"/>
    <dgm:cxn modelId="{5CB55940-BA7F-4657-ABAB-422BC0F2F533}" type="presOf" srcId="{D81D6D8F-D6EB-4860-9A0B-A751D04367FE}" destId="{6AC6D7C0-C4B1-480A-B220-B38D426E64F1}" srcOrd="0" destOrd="0" presId="urn:microsoft.com/office/officeart/2005/8/layout/list1"/>
    <dgm:cxn modelId="{F4061562-EB51-4937-A768-3D445D214168}" type="presOf" srcId="{9CC5A194-3AD9-42F2-BA79-786BF6C30C2D}" destId="{D5564B52-781A-4BE2-80D8-66F8CAE5B038}" srcOrd="0" destOrd="0" presId="urn:microsoft.com/office/officeart/2005/8/layout/list1"/>
    <dgm:cxn modelId="{B0523F65-74CF-4193-A574-995C6929372A}" type="presOf" srcId="{02CBF448-A53D-4403-9C15-9600538A9261}" destId="{844A42F5-5DC0-43DF-95A2-B3B4FDFB817C}" srcOrd="0" destOrd="0" presId="urn:microsoft.com/office/officeart/2005/8/layout/list1"/>
    <dgm:cxn modelId="{6D0F4367-98D3-4615-ACE8-8C2F3FC12291}" type="presOf" srcId="{D849F187-DD39-4140-80CD-D01110F6C077}" destId="{D5564B52-781A-4BE2-80D8-66F8CAE5B038}" srcOrd="0" destOrd="2" presId="urn:microsoft.com/office/officeart/2005/8/layout/list1"/>
    <dgm:cxn modelId="{A1584C4C-7794-403B-970B-AF90A6676DE6}" type="presOf" srcId="{28014E9D-9C00-44AD-AF34-4C6396AF85A7}" destId="{D5564B52-781A-4BE2-80D8-66F8CAE5B038}" srcOrd="0" destOrd="1" presId="urn:microsoft.com/office/officeart/2005/8/layout/list1"/>
    <dgm:cxn modelId="{BA338A70-13DA-4BEE-94EA-06CC554F5929}" srcId="{62C2C340-4E25-41B7-B587-0C525CDDF075}" destId="{B88A87C7-6C4B-4FB2-8148-AB933301E894}" srcOrd="2" destOrd="0" parTransId="{8F7469CF-9413-428D-B70C-BCCA5A466BB1}" sibTransId="{32862990-63B9-4C0B-A713-DBC8A60B5D18}"/>
    <dgm:cxn modelId="{E13D158D-DCC8-4577-808C-65257A3A3815}" srcId="{B88A87C7-6C4B-4FB2-8148-AB933301E894}" destId="{96FE671C-9B42-48A8-A440-FBCA598696C8}" srcOrd="1" destOrd="0" parTransId="{C123C64A-DC73-4162-A1A5-BCF17376EDB6}" sibTransId="{0AB9DAD5-3B2D-4C90-8733-AA09F04FB994}"/>
    <dgm:cxn modelId="{EEDC58A2-5737-4F12-B538-A7421893FACC}" type="presOf" srcId="{96FE671C-9B42-48A8-A440-FBCA598696C8}" destId="{CB05AACB-AB07-4677-85EF-A095C52B3F9E}" srcOrd="0" destOrd="1" presId="urn:microsoft.com/office/officeart/2005/8/layout/list1"/>
    <dgm:cxn modelId="{D7DB44CA-A869-4B46-9A56-432E8494C1AA}" srcId="{02CBF448-A53D-4403-9C15-9600538A9261}" destId="{D81D6D8F-D6EB-4860-9A0B-A751D04367FE}" srcOrd="0" destOrd="0" parTransId="{D96E0B69-7802-4F0C-97F7-6938D26CAB10}" sibTransId="{390DA26E-899B-4E4C-B216-FAF18990014F}"/>
    <dgm:cxn modelId="{B111D8CD-552C-4DEC-834B-E4EBF9503CFB}" srcId="{DD4CCF79-31DE-4F0B-9109-465FA40B1310}" destId="{28014E9D-9C00-44AD-AF34-4C6396AF85A7}" srcOrd="1" destOrd="0" parTransId="{21B15049-78FC-45B4-A26B-32AAF2BEB5E1}" sibTransId="{A5B232CA-4B3B-4290-92F3-DCA09F13AFCC}"/>
    <dgm:cxn modelId="{2C5D42D2-EA18-454D-8A0C-8C2DF942CCDD}" srcId="{DD4CCF79-31DE-4F0B-9109-465FA40B1310}" destId="{9CC5A194-3AD9-42F2-BA79-786BF6C30C2D}" srcOrd="0" destOrd="0" parTransId="{369ADC1B-FBEC-4BF8-99E9-457F233E31BD}" sibTransId="{983E7F9D-BF4F-49AB-A635-313DDA255B75}"/>
    <dgm:cxn modelId="{DAA795E9-3A3E-4FBE-92D8-E9CC54080EBD}" type="presOf" srcId="{DD4CCF79-31DE-4F0B-9109-465FA40B1310}" destId="{ECA94AC2-8349-4E03-B1D2-E4168DA76206}" srcOrd="0" destOrd="0" presId="urn:microsoft.com/office/officeart/2005/8/layout/list1"/>
    <dgm:cxn modelId="{30BA9BFF-EF55-49AC-9956-4F4E53D03FD1}" type="presOf" srcId="{B88A87C7-6C4B-4FB2-8148-AB933301E894}" destId="{A33393C3-C478-4D15-BBDB-E9BE81CBCDCA}" srcOrd="1" destOrd="0" presId="urn:microsoft.com/office/officeart/2005/8/layout/list1"/>
    <dgm:cxn modelId="{ABB1B1F1-00DC-4640-93D1-DC01A55D290A}" type="presParOf" srcId="{AFC588E8-80E0-4EB0-8B00-2B0C4C23DBAE}" destId="{92B93A39-BA1C-48D0-BAB2-7886F6ED4F9A}" srcOrd="0" destOrd="0" presId="urn:microsoft.com/office/officeart/2005/8/layout/list1"/>
    <dgm:cxn modelId="{978F155A-1400-47ED-A5F7-883D5984F7D5}" type="presParOf" srcId="{92B93A39-BA1C-48D0-BAB2-7886F6ED4F9A}" destId="{844A42F5-5DC0-43DF-95A2-B3B4FDFB817C}" srcOrd="0" destOrd="0" presId="urn:microsoft.com/office/officeart/2005/8/layout/list1"/>
    <dgm:cxn modelId="{7CD2C200-04F9-49D6-883D-25DD2C4F79FC}" type="presParOf" srcId="{92B93A39-BA1C-48D0-BAB2-7886F6ED4F9A}" destId="{954FA210-5782-4B42-A44B-B7448A57212F}" srcOrd="1" destOrd="0" presId="urn:microsoft.com/office/officeart/2005/8/layout/list1"/>
    <dgm:cxn modelId="{9A2646DC-BA99-4698-8733-3C2BFAC51F0F}" type="presParOf" srcId="{AFC588E8-80E0-4EB0-8B00-2B0C4C23DBAE}" destId="{18DB0B69-6641-4F31-983B-199792839C28}" srcOrd="1" destOrd="0" presId="urn:microsoft.com/office/officeart/2005/8/layout/list1"/>
    <dgm:cxn modelId="{7CC122C5-64DB-46AF-9C52-5369F9039D77}" type="presParOf" srcId="{AFC588E8-80E0-4EB0-8B00-2B0C4C23DBAE}" destId="{6AC6D7C0-C4B1-480A-B220-B38D426E64F1}" srcOrd="2" destOrd="0" presId="urn:microsoft.com/office/officeart/2005/8/layout/list1"/>
    <dgm:cxn modelId="{211C3C0C-0E5E-425C-96E5-6B8A855D4D64}" type="presParOf" srcId="{AFC588E8-80E0-4EB0-8B00-2B0C4C23DBAE}" destId="{1E8F3D40-7832-453D-99DB-B876F283665F}" srcOrd="3" destOrd="0" presId="urn:microsoft.com/office/officeart/2005/8/layout/list1"/>
    <dgm:cxn modelId="{EB27D11D-A4BA-44E3-BC74-28FB428CC806}" type="presParOf" srcId="{AFC588E8-80E0-4EB0-8B00-2B0C4C23DBAE}" destId="{6639A9C8-A600-4CE9-8348-DFDBB484C404}" srcOrd="4" destOrd="0" presId="urn:microsoft.com/office/officeart/2005/8/layout/list1"/>
    <dgm:cxn modelId="{E63C0634-7D41-43E9-90C9-DF9A500D5EFD}" type="presParOf" srcId="{6639A9C8-A600-4CE9-8348-DFDBB484C404}" destId="{ECA94AC2-8349-4E03-B1D2-E4168DA76206}" srcOrd="0" destOrd="0" presId="urn:microsoft.com/office/officeart/2005/8/layout/list1"/>
    <dgm:cxn modelId="{778A9425-5FE4-4899-B903-BB6D0570AB80}" type="presParOf" srcId="{6639A9C8-A600-4CE9-8348-DFDBB484C404}" destId="{E39FE502-A8F5-456E-A479-035CE2792DC3}" srcOrd="1" destOrd="0" presId="urn:microsoft.com/office/officeart/2005/8/layout/list1"/>
    <dgm:cxn modelId="{A2904C2F-6C22-41B6-B9D4-E2D3523C2B7F}" type="presParOf" srcId="{AFC588E8-80E0-4EB0-8B00-2B0C4C23DBAE}" destId="{94D027D5-69ED-4592-A613-17147277B5B8}" srcOrd="5" destOrd="0" presId="urn:microsoft.com/office/officeart/2005/8/layout/list1"/>
    <dgm:cxn modelId="{D76B271D-717E-494A-8B1C-90495E2F1469}" type="presParOf" srcId="{AFC588E8-80E0-4EB0-8B00-2B0C4C23DBAE}" destId="{D5564B52-781A-4BE2-80D8-66F8CAE5B038}" srcOrd="6" destOrd="0" presId="urn:microsoft.com/office/officeart/2005/8/layout/list1"/>
    <dgm:cxn modelId="{C0B3CF91-FA6B-4DA1-AD47-96731A0710DB}" type="presParOf" srcId="{AFC588E8-80E0-4EB0-8B00-2B0C4C23DBAE}" destId="{275B69BF-41FE-48F0-8689-C0642264FEAE}" srcOrd="7" destOrd="0" presId="urn:microsoft.com/office/officeart/2005/8/layout/list1"/>
    <dgm:cxn modelId="{25FCB30F-FAD7-4F0B-9D4A-C2595F7E1EB3}" type="presParOf" srcId="{AFC588E8-80E0-4EB0-8B00-2B0C4C23DBAE}" destId="{5EE69F0F-03AA-41DA-BAE3-447B7F39F914}" srcOrd="8" destOrd="0" presId="urn:microsoft.com/office/officeart/2005/8/layout/list1"/>
    <dgm:cxn modelId="{8E2B93A6-8A74-425F-B843-2EA10C34ED5E}" type="presParOf" srcId="{5EE69F0F-03AA-41DA-BAE3-447B7F39F914}" destId="{E9F490F5-4FD6-4947-B70C-EAC61F7391CF}" srcOrd="0" destOrd="0" presId="urn:microsoft.com/office/officeart/2005/8/layout/list1"/>
    <dgm:cxn modelId="{4CA574E2-A120-490F-957B-3E8739E9E52A}" type="presParOf" srcId="{5EE69F0F-03AA-41DA-BAE3-447B7F39F914}" destId="{A33393C3-C478-4D15-BBDB-E9BE81CBCDCA}" srcOrd="1" destOrd="0" presId="urn:microsoft.com/office/officeart/2005/8/layout/list1"/>
    <dgm:cxn modelId="{762EB1E6-2D2E-4006-A8AE-C7F8A6CBD205}" type="presParOf" srcId="{AFC588E8-80E0-4EB0-8B00-2B0C4C23DBAE}" destId="{9A50B8D0-CB81-48BF-B87E-73825EB76DBF}" srcOrd="9" destOrd="0" presId="urn:microsoft.com/office/officeart/2005/8/layout/list1"/>
    <dgm:cxn modelId="{143BCFC1-247C-4B65-A1E3-8A92E6DF523F}" type="presParOf" srcId="{AFC588E8-80E0-4EB0-8B00-2B0C4C23DBAE}" destId="{CB05AACB-AB07-4677-85EF-A095C52B3F9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C2431-F80E-4538-8B63-F9E5B89690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A905A-CFF2-4C5F-9BA8-E0EDA5B71E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Landing Page</a:t>
          </a:r>
          <a:endParaRPr lang="en-US" dirty="0"/>
        </a:p>
      </dgm:t>
    </dgm:pt>
    <dgm:pt modelId="{7BB27C16-310E-4B54-8263-425AD66F5AF7}" type="parTrans" cxnId="{28B1F8F6-1E75-49AD-8904-35B6BC6D4DD1}">
      <dgm:prSet/>
      <dgm:spPr/>
      <dgm:t>
        <a:bodyPr/>
        <a:lstStyle/>
        <a:p>
          <a:endParaRPr lang="en-US"/>
        </a:p>
      </dgm:t>
    </dgm:pt>
    <dgm:pt modelId="{B324485C-053E-4646-ADDF-D3B59E91A939}" type="sibTrans" cxnId="{28B1F8F6-1E75-49AD-8904-35B6BC6D4DD1}">
      <dgm:prSet/>
      <dgm:spPr/>
      <dgm:t>
        <a:bodyPr/>
        <a:lstStyle/>
        <a:p>
          <a:endParaRPr lang="en-US"/>
        </a:p>
      </dgm:t>
    </dgm:pt>
    <dgm:pt modelId="{8ABC6D48-5620-484A-A0AD-C11A3DCF710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2"/>
            </a:rPr>
            <a:t>Git Repository</a:t>
          </a:r>
          <a:r>
            <a:rPr lang="en-US" dirty="0"/>
            <a:t> </a:t>
          </a:r>
        </a:p>
      </dgm:t>
    </dgm:pt>
    <dgm:pt modelId="{D335A5D5-1C80-434A-B3B4-7C441A8E25B8}" type="parTrans" cxnId="{0A0E7B3A-F177-4592-B453-C6FF3329BBB1}">
      <dgm:prSet/>
      <dgm:spPr/>
      <dgm:t>
        <a:bodyPr/>
        <a:lstStyle/>
        <a:p>
          <a:endParaRPr lang="en-US"/>
        </a:p>
      </dgm:t>
    </dgm:pt>
    <dgm:pt modelId="{21CD1DA3-701A-4A65-B756-84626583359C}" type="sibTrans" cxnId="{0A0E7B3A-F177-4592-B453-C6FF3329BBB1}">
      <dgm:prSet/>
      <dgm:spPr/>
      <dgm:t>
        <a:bodyPr/>
        <a:lstStyle/>
        <a:p>
          <a:endParaRPr lang="en-US"/>
        </a:p>
      </dgm:t>
    </dgm:pt>
    <dgm:pt modelId="{9D26ED94-646E-45A0-8E5F-EC200E4A076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3"/>
            </a:rPr>
            <a:t>Positioning Firmware</a:t>
          </a:r>
          <a:endParaRPr lang="en-US" dirty="0"/>
        </a:p>
      </dgm:t>
    </dgm:pt>
    <dgm:pt modelId="{D1AB863B-A5BB-4A30-80A6-7B0ECEF35ED1}" type="parTrans" cxnId="{9B9FE513-A5C8-4363-B388-5F9FC206467E}">
      <dgm:prSet/>
      <dgm:spPr/>
      <dgm:t>
        <a:bodyPr/>
        <a:lstStyle/>
        <a:p>
          <a:endParaRPr lang="en-US"/>
        </a:p>
      </dgm:t>
    </dgm:pt>
    <dgm:pt modelId="{E7010DC2-F770-43FF-BA21-674478E37385}" type="sibTrans" cxnId="{9B9FE513-A5C8-4363-B388-5F9FC206467E}">
      <dgm:prSet/>
      <dgm:spPr/>
      <dgm:t>
        <a:bodyPr/>
        <a:lstStyle/>
        <a:p>
          <a:endParaRPr lang="en-US"/>
        </a:p>
      </dgm:t>
    </dgm:pt>
    <dgm:pt modelId="{5A3DE1E6-E220-467C-820B-2AA442F422C5}" type="pres">
      <dgm:prSet presAssocID="{45EC2431-F80E-4538-8B63-F9E5B89690EE}" presName="root" presStyleCnt="0">
        <dgm:presLayoutVars>
          <dgm:dir/>
          <dgm:resizeHandles val="exact"/>
        </dgm:presLayoutVars>
      </dgm:prSet>
      <dgm:spPr/>
    </dgm:pt>
    <dgm:pt modelId="{072BA1AC-C7F1-4967-BA76-87F76BB13E14}" type="pres">
      <dgm:prSet presAssocID="{058A905A-CFF2-4C5F-9BA8-E0EDA5B71EF6}" presName="compNode" presStyleCnt="0"/>
      <dgm:spPr/>
    </dgm:pt>
    <dgm:pt modelId="{7159C57A-77D5-44AA-BDC0-08FF8CC1EAC4}" type="pres">
      <dgm:prSet presAssocID="{058A905A-CFF2-4C5F-9BA8-E0EDA5B71EF6}" presName="bgRect" presStyleLbl="bgShp" presStyleIdx="0" presStyleCnt="3" custLinFactNeighborX="2752" custLinFactNeighborY="-42321"/>
      <dgm:spPr/>
    </dgm:pt>
    <dgm:pt modelId="{DA4BFE0A-F89C-4E3E-88D8-7FF8F6B8B702}" type="pres">
      <dgm:prSet presAssocID="{058A905A-CFF2-4C5F-9BA8-E0EDA5B71EF6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9D21D6-808D-4167-A897-BFCD01CD6AD9}" type="pres">
      <dgm:prSet presAssocID="{058A905A-CFF2-4C5F-9BA8-E0EDA5B71EF6}" presName="spaceRect" presStyleCnt="0"/>
      <dgm:spPr/>
    </dgm:pt>
    <dgm:pt modelId="{FD66252E-0915-47F8-BFFA-1DB922E5CED8}" type="pres">
      <dgm:prSet presAssocID="{058A905A-CFF2-4C5F-9BA8-E0EDA5B71EF6}" presName="parTx" presStyleLbl="revTx" presStyleIdx="0" presStyleCnt="3">
        <dgm:presLayoutVars>
          <dgm:chMax val="0"/>
          <dgm:chPref val="0"/>
        </dgm:presLayoutVars>
      </dgm:prSet>
      <dgm:spPr/>
    </dgm:pt>
    <dgm:pt modelId="{CF975A6A-6159-427F-834C-6450968F2B5C}" type="pres">
      <dgm:prSet presAssocID="{B324485C-053E-4646-ADDF-D3B59E91A939}" presName="sibTrans" presStyleCnt="0"/>
      <dgm:spPr/>
    </dgm:pt>
    <dgm:pt modelId="{E27722B1-2FC6-48FE-99FB-4557573C2A65}" type="pres">
      <dgm:prSet presAssocID="{8ABC6D48-5620-484A-A0AD-C11A3DCF7106}" presName="compNode" presStyleCnt="0"/>
      <dgm:spPr/>
    </dgm:pt>
    <dgm:pt modelId="{3B6E5C71-CEED-4288-8099-B248FBC00D85}" type="pres">
      <dgm:prSet presAssocID="{8ABC6D48-5620-484A-A0AD-C11A3DCF7106}" presName="bgRect" presStyleLbl="bgShp" presStyleIdx="1" presStyleCnt="3"/>
      <dgm:spPr/>
    </dgm:pt>
    <dgm:pt modelId="{F2B7842E-F035-4708-AAFB-52ABB3146A92}" type="pres">
      <dgm:prSet presAssocID="{8ABC6D48-5620-484A-A0AD-C11A3DCF7106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C5D33FB1-B626-4F3F-B7FD-7792C8EA0562}" type="pres">
      <dgm:prSet presAssocID="{8ABC6D48-5620-484A-A0AD-C11A3DCF7106}" presName="spaceRect" presStyleCnt="0"/>
      <dgm:spPr/>
    </dgm:pt>
    <dgm:pt modelId="{8EDC49BE-3532-4C42-9810-C96932089CA8}" type="pres">
      <dgm:prSet presAssocID="{8ABC6D48-5620-484A-A0AD-C11A3DCF7106}" presName="parTx" presStyleLbl="revTx" presStyleIdx="1" presStyleCnt="3">
        <dgm:presLayoutVars>
          <dgm:chMax val="0"/>
          <dgm:chPref val="0"/>
        </dgm:presLayoutVars>
      </dgm:prSet>
      <dgm:spPr/>
    </dgm:pt>
    <dgm:pt modelId="{2275DBEA-2F5F-4562-BB3C-EAA4EDF36CB2}" type="pres">
      <dgm:prSet presAssocID="{21CD1DA3-701A-4A65-B756-84626583359C}" presName="sibTrans" presStyleCnt="0"/>
      <dgm:spPr/>
    </dgm:pt>
    <dgm:pt modelId="{ED0989BE-40FF-4EC1-BD26-8B744DC43504}" type="pres">
      <dgm:prSet presAssocID="{9D26ED94-646E-45A0-8E5F-EC200E4A076C}" presName="compNode" presStyleCnt="0"/>
      <dgm:spPr/>
    </dgm:pt>
    <dgm:pt modelId="{2923213C-2A52-4D33-A24B-6543ECCD14E0}" type="pres">
      <dgm:prSet presAssocID="{9D26ED94-646E-45A0-8E5F-EC200E4A076C}" presName="bgRect" presStyleLbl="bgShp" presStyleIdx="2" presStyleCnt="3" custLinFactY="100000" custLinFactNeighborX="-3266" custLinFactNeighborY="178605"/>
      <dgm:spPr/>
    </dgm:pt>
    <dgm:pt modelId="{0AE26373-5AB8-43C4-823F-35140ACA2B9E}" type="pres">
      <dgm:prSet presAssocID="{9D26ED94-646E-45A0-8E5F-EC200E4A076C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9DAB3CF0-6A12-4FBE-8BB9-B77BC037EC62}" type="pres">
      <dgm:prSet presAssocID="{9D26ED94-646E-45A0-8E5F-EC200E4A076C}" presName="spaceRect" presStyleCnt="0"/>
      <dgm:spPr/>
    </dgm:pt>
    <dgm:pt modelId="{0164429F-39D3-4C00-8AFA-9DC2DEF22D21}" type="pres">
      <dgm:prSet presAssocID="{9D26ED94-646E-45A0-8E5F-EC200E4A076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B9FE513-A5C8-4363-B388-5F9FC206467E}" srcId="{45EC2431-F80E-4538-8B63-F9E5B89690EE}" destId="{9D26ED94-646E-45A0-8E5F-EC200E4A076C}" srcOrd="2" destOrd="0" parTransId="{D1AB863B-A5BB-4A30-80A6-7B0ECEF35ED1}" sibTransId="{E7010DC2-F770-43FF-BA21-674478E37385}"/>
    <dgm:cxn modelId="{0A0E7B3A-F177-4592-B453-C6FF3329BBB1}" srcId="{45EC2431-F80E-4538-8B63-F9E5B89690EE}" destId="{8ABC6D48-5620-484A-A0AD-C11A3DCF7106}" srcOrd="1" destOrd="0" parTransId="{D335A5D5-1C80-434A-B3B4-7C441A8E25B8}" sibTransId="{21CD1DA3-701A-4A65-B756-84626583359C}"/>
    <dgm:cxn modelId="{76502361-FE50-4EFB-AF97-74F1990014A1}" type="presOf" srcId="{9D26ED94-646E-45A0-8E5F-EC200E4A076C}" destId="{0164429F-39D3-4C00-8AFA-9DC2DEF22D21}" srcOrd="0" destOrd="0" presId="urn:microsoft.com/office/officeart/2018/2/layout/IconVerticalSolidList"/>
    <dgm:cxn modelId="{7889DF62-FD20-4AEB-B201-7169A67D9CC5}" type="presOf" srcId="{45EC2431-F80E-4538-8B63-F9E5B89690EE}" destId="{5A3DE1E6-E220-467C-820B-2AA442F422C5}" srcOrd="0" destOrd="0" presId="urn:microsoft.com/office/officeart/2018/2/layout/IconVerticalSolidList"/>
    <dgm:cxn modelId="{4300E094-0DA2-4891-BC25-DEF8BD19C301}" type="presOf" srcId="{8ABC6D48-5620-484A-A0AD-C11A3DCF7106}" destId="{8EDC49BE-3532-4C42-9810-C96932089CA8}" srcOrd="0" destOrd="0" presId="urn:microsoft.com/office/officeart/2018/2/layout/IconVerticalSolidList"/>
    <dgm:cxn modelId="{7DDBF0CA-A3A5-4D68-BAC8-03773CE82768}" type="presOf" srcId="{058A905A-CFF2-4C5F-9BA8-E0EDA5B71EF6}" destId="{FD66252E-0915-47F8-BFFA-1DB922E5CED8}" srcOrd="0" destOrd="0" presId="urn:microsoft.com/office/officeart/2018/2/layout/IconVerticalSolidList"/>
    <dgm:cxn modelId="{28B1F8F6-1E75-49AD-8904-35B6BC6D4DD1}" srcId="{45EC2431-F80E-4538-8B63-F9E5B89690EE}" destId="{058A905A-CFF2-4C5F-9BA8-E0EDA5B71EF6}" srcOrd="0" destOrd="0" parTransId="{7BB27C16-310E-4B54-8263-425AD66F5AF7}" sibTransId="{B324485C-053E-4646-ADDF-D3B59E91A939}"/>
    <dgm:cxn modelId="{717D71C5-2781-452F-8CC2-8A495E9478BC}" type="presParOf" srcId="{5A3DE1E6-E220-467C-820B-2AA442F422C5}" destId="{072BA1AC-C7F1-4967-BA76-87F76BB13E14}" srcOrd="0" destOrd="0" presId="urn:microsoft.com/office/officeart/2018/2/layout/IconVerticalSolidList"/>
    <dgm:cxn modelId="{7375720A-992A-430B-B7A7-AB27900A692A}" type="presParOf" srcId="{072BA1AC-C7F1-4967-BA76-87F76BB13E14}" destId="{7159C57A-77D5-44AA-BDC0-08FF8CC1EAC4}" srcOrd="0" destOrd="0" presId="urn:microsoft.com/office/officeart/2018/2/layout/IconVerticalSolidList"/>
    <dgm:cxn modelId="{E1DAC3E5-6F82-4179-BEA9-71447E13B0B2}" type="presParOf" srcId="{072BA1AC-C7F1-4967-BA76-87F76BB13E14}" destId="{DA4BFE0A-F89C-4E3E-88D8-7FF8F6B8B702}" srcOrd="1" destOrd="0" presId="urn:microsoft.com/office/officeart/2018/2/layout/IconVerticalSolidList"/>
    <dgm:cxn modelId="{D0968E47-C6D7-4F1F-AA21-E25559E01412}" type="presParOf" srcId="{072BA1AC-C7F1-4967-BA76-87F76BB13E14}" destId="{409D21D6-808D-4167-A897-BFCD01CD6AD9}" srcOrd="2" destOrd="0" presId="urn:microsoft.com/office/officeart/2018/2/layout/IconVerticalSolidList"/>
    <dgm:cxn modelId="{3C7C0596-6A4E-42D4-B308-6945A80730FB}" type="presParOf" srcId="{072BA1AC-C7F1-4967-BA76-87F76BB13E14}" destId="{FD66252E-0915-47F8-BFFA-1DB922E5CED8}" srcOrd="3" destOrd="0" presId="urn:microsoft.com/office/officeart/2018/2/layout/IconVerticalSolidList"/>
    <dgm:cxn modelId="{9AB360A4-F948-405D-A711-23E6255EB4F9}" type="presParOf" srcId="{5A3DE1E6-E220-467C-820B-2AA442F422C5}" destId="{CF975A6A-6159-427F-834C-6450968F2B5C}" srcOrd="1" destOrd="0" presId="urn:microsoft.com/office/officeart/2018/2/layout/IconVerticalSolidList"/>
    <dgm:cxn modelId="{F4DE2B98-0ABF-4A1E-BB2E-4F4F65B8A4A9}" type="presParOf" srcId="{5A3DE1E6-E220-467C-820B-2AA442F422C5}" destId="{E27722B1-2FC6-48FE-99FB-4557573C2A65}" srcOrd="2" destOrd="0" presId="urn:microsoft.com/office/officeart/2018/2/layout/IconVerticalSolidList"/>
    <dgm:cxn modelId="{DBA307DD-6068-4062-A00D-766AD1272927}" type="presParOf" srcId="{E27722B1-2FC6-48FE-99FB-4557573C2A65}" destId="{3B6E5C71-CEED-4288-8099-B248FBC00D85}" srcOrd="0" destOrd="0" presId="urn:microsoft.com/office/officeart/2018/2/layout/IconVerticalSolidList"/>
    <dgm:cxn modelId="{8F9CE22F-E0E8-4B32-9849-10E0F7609F50}" type="presParOf" srcId="{E27722B1-2FC6-48FE-99FB-4557573C2A65}" destId="{F2B7842E-F035-4708-AAFB-52ABB3146A92}" srcOrd="1" destOrd="0" presId="urn:microsoft.com/office/officeart/2018/2/layout/IconVerticalSolidList"/>
    <dgm:cxn modelId="{19ECDD60-661D-4EB7-BD7E-665D51E4D47A}" type="presParOf" srcId="{E27722B1-2FC6-48FE-99FB-4557573C2A65}" destId="{C5D33FB1-B626-4F3F-B7FD-7792C8EA0562}" srcOrd="2" destOrd="0" presId="urn:microsoft.com/office/officeart/2018/2/layout/IconVerticalSolidList"/>
    <dgm:cxn modelId="{BD549454-4D46-4DBE-A71E-0295D0635D85}" type="presParOf" srcId="{E27722B1-2FC6-48FE-99FB-4557573C2A65}" destId="{8EDC49BE-3532-4C42-9810-C96932089CA8}" srcOrd="3" destOrd="0" presId="urn:microsoft.com/office/officeart/2018/2/layout/IconVerticalSolidList"/>
    <dgm:cxn modelId="{EE9F1B89-D186-46C9-A807-B23EEDCC41CA}" type="presParOf" srcId="{5A3DE1E6-E220-467C-820B-2AA442F422C5}" destId="{2275DBEA-2F5F-4562-BB3C-EAA4EDF36CB2}" srcOrd="3" destOrd="0" presId="urn:microsoft.com/office/officeart/2018/2/layout/IconVerticalSolidList"/>
    <dgm:cxn modelId="{6324F42E-A2FA-4D9C-8B87-DC0D87B5E188}" type="presParOf" srcId="{5A3DE1E6-E220-467C-820B-2AA442F422C5}" destId="{ED0989BE-40FF-4EC1-BD26-8B744DC43504}" srcOrd="4" destOrd="0" presId="urn:microsoft.com/office/officeart/2018/2/layout/IconVerticalSolidList"/>
    <dgm:cxn modelId="{299F32BE-136E-4FE3-95BE-39244E032D10}" type="presParOf" srcId="{ED0989BE-40FF-4EC1-BD26-8B744DC43504}" destId="{2923213C-2A52-4D33-A24B-6543ECCD14E0}" srcOrd="0" destOrd="0" presId="urn:microsoft.com/office/officeart/2018/2/layout/IconVerticalSolidList"/>
    <dgm:cxn modelId="{CAB4B1E6-E4D0-4AD0-9636-547FA5523F93}" type="presParOf" srcId="{ED0989BE-40FF-4EC1-BD26-8B744DC43504}" destId="{0AE26373-5AB8-43C4-823F-35140ACA2B9E}" srcOrd="1" destOrd="0" presId="urn:microsoft.com/office/officeart/2018/2/layout/IconVerticalSolidList"/>
    <dgm:cxn modelId="{A3C74531-19D8-4C1C-9168-93851F41A12C}" type="presParOf" srcId="{ED0989BE-40FF-4EC1-BD26-8B744DC43504}" destId="{9DAB3CF0-6A12-4FBE-8BB9-B77BC037EC62}" srcOrd="2" destOrd="0" presId="urn:microsoft.com/office/officeart/2018/2/layout/IconVerticalSolidList"/>
    <dgm:cxn modelId="{5F174309-CD30-4533-AC89-C2CBCF3E760A}" type="presParOf" srcId="{ED0989BE-40FF-4EC1-BD26-8B744DC43504}" destId="{0164429F-39D3-4C00-8AFA-9DC2DEF22D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C2431-F80E-4538-8B63-F9E5B89690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DE1E6-E220-467C-820B-2AA442F422C5}" type="pres">
      <dgm:prSet presAssocID="{45EC2431-F80E-4538-8B63-F9E5B89690EE}" presName="root" presStyleCnt="0">
        <dgm:presLayoutVars>
          <dgm:dir/>
          <dgm:resizeHandles val="exact"/>
        </dgm:presLayoutVars>
      </dgm:prSet>
      <dgm:spPr/>
    </dgm:pt>
  </dgm:ptLst>
  <dgm:cxnLst>
    <dgm:cxn modelId="{7889DF62-FD20-4AEB-B201-7169A67D9CC5}" type="presOf" srcId="{45EC2431-F80E-4538-8B63-F9E5B89690EE}" destId="{5A3DE1E6-E220-467C-820B-2AA442F422C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7C0-C4B1-480A-B220-B38D426E64F1}">
      <dsp:nvSpPr>
        <dsp:cNvPr id="0" name=""/>
        <dsp:cNvSpPr/>
      </dsp:nvSpPr>
      <dsp:spPr>
        <a:xfrm>
          <a:off x="0" y="358431"/>
          <a:ext cx="8524575" cy="5953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602" tIns="291592" rIns="661602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encoding </a:t>
          </a:r>
          <a:r>
            <a:rPr lang="en-US" sz="1400" kern="1200" dirty="0">
              <a:latin typeface="Public Sans"/>
            </a:rPr>
            <a:t>and decoding</a:t>
          </a:r>
          <a:r>
            <a:rPr lang="en-US" sz="1400" kern="1200" dirty="0"/>
            <a:t> algorithm</a:t>
          </a:r>
          <a:r>
            <a:rPr lang="en-US" sz="1400" kern="1200" dirty="0">
              <a:latin typeface="Public Sans"/>
            </a:rPr>
            <a:t>    </a:t>
          </a:r>
          <a:r>
            <a:rPr lang="en-US" sz="1400" b="1" kern="1200" dirty="0">
              <a:latin typeface="Public Sans"/>
            </a:rPr>
            <a:t> </a:t>
          </a:r>
          <a:r>
            <a:rPr lang="en-US" sz="1400" b="1" kern="1200" dirty="0">
              <a:solidFill>
                <a:schemeClr val="accent1"/>
              </a:solidFill>
              <a:latin typeface="Public Sans"/>
            </a:rPr>
            <a:t>100% accracy</a:t>
          </a:r>
          <a:endParaRPr lang="en-US" sz="1400" b="1" kern="1200" dirty="0">
            <a:solidFill>
              <a:schemeClr val="accent1"/>
            </a:solidFill>
          </a:endParaRPr>
        </a:p>
      </dsp:txBody>
      <dsp:txXfrm>
        <a:off x="0" y="358431"/>
        <a:ext cx="8524575" cy="595350"/>
      </dsp:txXfrm>
    </dsp:sp>
    <dsp:sp modelId="{954FA210-5782-4B42-A44B-B7448A57212F}">
      <dsp:nvSpPr>
        <dsp:cNvPr id="0" name=""/>
        <dsp:cNvSpPr/>
      </dsp:nvSpPr>
      <dsp:spPr>
        <a:xfrm>
          <a:off x="426228" y="151791"/>
          <a:ext cx="5967202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46" tIns="0" rIns="22554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Unit Test</a:t>
          </a:r>
          <a:endParaRPr lang="en-US" sz="1400" kern="1200" dirty="0"/>
        </a:p>
      </dsp:txBody>
      <dsp:txXfrm>
        <a:off x="446403" y="171966"/>
        <a:ext cx="5926852" cy="372930"/>
      </dsp:txXfrm>
    </dsp:sp>
    <dsp:sp modelId="{D5564B52-781A-4BE2-80D8-66F8CAE5B038}">
      <dsp:nvSpPr>
        <dsp:cNvPr id="0" name=""/>
        <dsp:cNvSpPr/>
      </dsp:nvSpPr>
      <dsp:spPr>
        <a:xfrm>
          <a:off x="0" y="1236021"/>
          <a:ext cx="8524575" cy="1058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602" tIns="291592" rIns="661602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Pulse train sending</a:t>
          </a:r>
          <a:r>
            <a:rPr lang="en-US" sz="1400" kern="1200" dirty="0">
              <a:latin typeface="Public Sans"/>
            </a:rPr>
            <a:t>   </a:t>
          </a:r>
          <a:r>
            <a:rPr lang="en-US" sz="1400" kern="1200" dirty="0">
              <a:solidFill>
                <a:schemeClr val="accent1"/>
              </a:solidFill>
              <a:latin typeface="Public Sans"/>
            </a:rPr>
            <a:t>          </a:t>
          </a:r>
          <a:r>
            <a:rPr lang="en-US" sz="1400" b="1" kern="1200" dirty="0">
              <a:solidFill>
                <a:schemeClr val="accent1"/>
              </a:solidFill>
            </a:rPr>
            <a:t>100% </a:t>
          </a:r>
          <a:r>
            <a:rPr lang="en-US" sz="1400" b="1" kern="1200" dirty="0">
              <a:solidFill>
                <a:schemeClr val="accent1"/>
              </a:solidFill>
              <a:latin typeface="Calibri"/>
              <a:ea typeface="Calibri"/>
              <a:cs typeface="Calibri"/>
            </a:rPr>
            <a:t>accuracy</a:t>
          </a:r>
          <a:endParaRPr lang="en-US" sz="1400" b="1" kern="1200" dirty="0">
            <a:solidFill>
              <a:schemeClr val="accent1"/>
            </a:solidFill>
            <a:latin typeface="Public Sans"/>
            <a:ea typeface="Calibri"/>
            <a:cs typeface="Calibri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Pulse train receiving </a:t>
          </a:r>
          <a:r>
            <a:rPr lang="en-US" sz="1400" kern="1200" dirty="0">
              <a:latin typeface="Public Sans"/>
            </a:rPr>
            <a:t>   </a:t>
          </a:r>
          <a:r>
            <a:rPr lang="en-US" sz="1400" kern="1200" dirty="0">
              <a:solidFill>
                <a:srgbClr val="000000"/>
              </a:solidFill>
              <a:latin typeface="Public Sans"/>
            </a:rPr>
            <a:t>           </a:t>
          </a:r>
          <a:r>
            <a:rPr lang="en-US" sz="1400" b="1" kern="1200" dirty="0">
              <a:solidFill>
                <a:schemeClr val="accent1"/>
              </a:solidFill>
              <a:latin typeface="Public Sans"/>
            </a:rPr>
            <a:t>91</a:t>
          </a:r>
          <a:r>
            <a:rPr lang="en-US" sz="1400" b="1" kern="1200" dirty="0">
              <a:solidFill>
                <a:schemeClr val="accent1"/>
              </a:solidFill>
            </a:rPr>
            <a:t>% </a:t>
          </a:r>
          <a:r>
            <a:rPr lang="en-US" sz="1400" b="1" kern="1200" dirty="0">
              <a:solidFill>
                <a:schemeClr val="accent1"/>
              </a:solidFill>
              <a:latin typeface="Calibri"/>
              <a:ea typeface="Calibri"/>
              <a:cs typeface="Calibri"/>
            </a:rPr>
            <a:t>accuracy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Echo inhibition</a:t>
          </a:r>
          <a:r>
            <a:rPr lang="en-US" sz="1400" kern="1200" dirty="0">
              <a:latin typeface="Public Sans"/>
            </a:rPr>
            <a:t>   </a:t>
          </a:r>
          <a:r>
            <a:rPr lang="en-US" sz="1400" kern="1200" dirty="0">
              <a:solidFill>
                <a:schemeClr val="accent1"/>
              </a:solidFill>
              <a:latin typeface="Public Sans"/>
            </a:rPr>
            <a:t>           </a:t>
          </a:r>
          <a:r>
            <a:rPr lang="en-US" sz="1400" b="1" kern="1200" dirty="0">
              <a:solidFill>
                <a:schemeClr val="accent1"/>
              </a:solidFill>
              <a:latin typeface="Public Sans"/>
            </a:rPr>
            <a:t>97</a:t>
          </a:r>
          <a:r>
            <a:rPr lang="en-US" sz="1400" b="1" kern="1200" dirty="0">
              <a:solidFill>
                <a:schemeClr val="accent1"/>
              </a:solidFill>
            </a:rPr>
            <a:t>% accuracy</a:t>
          </a:r>
        </a:p>
      </dsp:txBody>
      <dsp:txXfrm>
        <a:off x="0" y="1236021"/>
        <a:ext cx="8524575" cy="1058400"/>
      </dsp:txXfrm>
    </dsp:sp>
    <dsp:sp modelId="{E39FE502-A8F5-456E-A479-035CE2792DC3}">
      <dsp:nvSpPr>
        <dsp:cNvPr id="0" name=""/>
        <dsp:cNvSpPr/>
      </dsp:nvSpPr>
      <dsp:spPr>
        <a:xfrm>
          <a:off x="426228" y="1029382"/>
          <a:ext cx="5967202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46" tIns="0" rIns="22554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Functional Tests</a:t>
          </a:r>
          <a:endParaRPr lang="en-US" sz="1400" kern="1200" dirty="0"/>
        </a:p>
      </dsp:txBody>
      <dsp:txXfrm>
        <a:off x="446403" y="1049557"/>
        <a:ext cx="5926852" cy="372930"/>
      </dsp:txXfrm>
    </dsp:sp>
    <dsp:sp modelId="{CB05AACB-AB07-4677-85EF-A095C52B3F9E}">
      <dsp:nvSpPr>
        <dsp:cNvPr id="0" name=""/>
        <dsp:cNvSpPr/>
      </dsp:nvSpPr>
      <dsp:spPr>
        <a:xfrm>
          <a:off x="0" y="2576661"/>
          <a:ext cx="8524575" cy="8158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602" tIns="291592" rIns="661602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Positioning test in fish tank</a:t>
          </a:r>
          <a:r>
            <a:rPr lang="en-US" sz="1400" kern="1200" dirty="0">
              <a:latin typeface="Public Sans"/>
            </a:rPr>
            <a:t>          </a:t>
          </a:r>
          <a:r>
            <a:rPr lang="en-US" sz="1400" b="1" kern="1200" dirty="0">
              <a:solidFill>
                <a:schemeClr val="accent1"/>
              </a:solidFill>
              <a:latin typeface="Public Sans"/>
            </a:rPr>
            <a:t>5.7% variation  1 positioning per second</a:t>
          </a:r>
          <a:endParaRPr lang="en-US" sz="1400" b="1" kern="1200" dirty="0">
            <a:solidFill>
              <a:schemeClr val="accent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Positioning test in lake</a:t>
          </a:r>
          <a:r>
            <a:rPr lang="en-US" sz="1400" kern="1200" dirty="0">
              <a:latin typeface="Public Sans"/>
            </a:rPr>
            <a:t>           </a:t>
          </a:r>
          <a:r>
            <a:rPr lang="en-US" sz="1400" b="1" kern="1200" dirty="0">
              <a:solidFill>
                <a:schemeClr val="accent1"/>
              </a:solidFill>
              <a:latin typeface="Public Sans"/>
            </a:rPr>
            <a:t>3.2%variation</a:t>
          </a:r>
          <a:r>
            <a:rPr lang="en-US" sz="1400" b="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   </a:t>
          </a:r>
          <a:r>
            <a:rPr lang="en-US" sz="1400" b="1" kern="1200" dirty="0">
              <a:solidFill>
                <a:schemeClr val="accent1"/>
              </a:solidFill>
              <a:latin typeface="Calibri"/>
              <a:ea typeface="Calibri"/>
              <a:cs typeface="Calibri"/>
            </a:rPr>
            <a:t>1.3 positioning per second</a:t>
          </a:r>
        </a:p>
      </dsp:txBody>
      <dsp:txXfrm>
        <a:off x="0" y="2576661"/>
        <a:ext cx="8524575" cy="815850"/>
      </dsp:txXfrm>
    </dsp:sp>
    <dsp:sp modelId="{A33393C3-C478-4D15-BBDB-E9BE81CBCDCA}">
      <dsp:nvSpPr>
        <dsp:cNvPr id="0" name=""/>
        <dsp:cNvSpPr/>
      </dsp:nvSpPr>
      <dsp:spPr>
        <a:xfrm>
          <a:off x="426228" y="2370021"/>
          <a:ext cx="5967202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46" tIns="0" rIns="22554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Field Tests</a:t>
          </a:r>
          <a:endParaRPr lang="en-US" sz="1400" kern="1200" dirty="0"/>
        </a:p>
      </dsp:txBody>
      <dsp:txXfrm>
        <a:off x="446403" y="2390196"/>
        <a:ext cx="5926852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57A-77D5-44AA-BDC0-08FF8CC1EAC4}">
      <dsp:nvSpPr>
        <dsp:cNvPr id="0" name=""/>
        <dsp:cNvSpPr/>
      </dsp:nvSpPr>
      <dsp:spPr>
        <a:xfrm>
          <a:off x="0" y="0"/>
          <a:ext cx="5020363" cy="1095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FE0A-F89C-4E3E-88D8-7FF8F6B8B702}">
      <dsp:nvSpPr>
        <dsp:cNvPr id="0" name=""/>
        <dsp:cNvSpPr/>
      </dsp:nvSpPr>
      <dsp:spPr>
        <a:xfrm>
          <a:off x="331238" y="246843"/>
          <a:ext cx="602251" cy="602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6252E-0915-47F8-BFFA-1DB922E5CED8}">
      <dsp:nvSpPr>
        <dsp:cNvPr id="0" name=""/>
        <dsp:cNvSpPr/>
      </dsp:nvSpPr>
      <dsp:spPr>
        <a:xfrm>
          <a:off x="1264728" y="467"/>
          <a:ext cx="3755634" cy="1095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88" tIns="115888" rIns="115888" bIns="1158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3"/>
            </a:rPr>
            <a:t>Landing Page</a:t>
          </a:r>
          <a:endParaRPr lang="en-US" sz="2500" kern="1200" dirty="0"/>
        </a:p>
      </dsp:txBody>
      <dsp:txXfrm>
        <a:off x="1264728" y="467"/>
        <a:ext cx="3755634" cy="1095002"/>
      </dsp:txXfrm>
    </dsp:sp>
    <dsp:sp modelId="{3B6E5C71-CEED-4288-8099-B248FBC00D85}">
      <dsp:nvSpPr>
        <dsp:cNvPr id="0" name=""/>
        <dsp:cNvSpPr/>
      </dsp:nvSpPr>
      <dsp:spPr>
        <a:xfrm>
          <a:off x="0" y="1369221"/>
          <a:ext cx="5020363" cy="1095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7842E-F035-4708-AAFB-52ABB3146A92}">
      <dsp:nvSpPr>
        <dsp:cNvPr id="0" name=""/>
        <dsp:cNvSpPr/>
      </dsp:nvSpPr>
      <dsp:spPr>
        <a:xfrm>
          <a:off x="331238" y="1615597"/>
          <a:ext cx="602251" cy="6022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C49BE-3532-4C42-9810-C96932089CA8}">
      <dsp:nvSpPr>
        <dsp:cNvPr id="0" name=""/>
        <dsp:cNvSpPr/>
      </dsp:nvSpPr>
      <dsp:spPr>
        <a:xfrm>
          <a:off x="1264728" y="1369221"/>
          <a:ext cx="3755634" cy="1095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88" tIns="115888" rIns="115888" bIns="1158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6"/>
            </a:rPr>
            <a:t>Git Repository</a:t>
          </a:r>
          <a:r>
            <a:rPr lang="en-US" sz="2500" kern="1200" dirty="0"/>
            <a:t> </a:t>
          </a:r>
        </a:p>
      </dsp:txBody>
      <dsp:txXfrm>
        <a:off x="1264728" y="1369221"/>
        <a:ext cx="3755634" cy="1095002"/>
      </dsp:txXfrm>
    </dsp:sp>
    <dsp:sp modelId="{2923213C-2A52-4D33-A24B-6543ECCD14E0}">
      <dsp:nvSpPr>
        <dsp:cNvPr id="0" name=""/>
        <dsp:cNvSpPr/>
      </dsp:nvSpPr>
      <dsp:spPr>
        <a:xfrm>
          <a:off x="0" y="2738443"/>
          <a:ext cx="5020363" cy="1095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26373-5AB8-43C4-823F-35140ACA2B9E}">
      <dsp:nvSpPr>
        <dsp:cNvPr id="0" name=""/>
        <dsp:cNvSpPr/>
      </dsp:nvSpPr>
      <dsp:spPr>
        <a:xfrm>
          <a:off x="331238" y="2984350"/>
          <a:ext cx="602251" cy="602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429F-39D3-4C00-8AFA-9DC2DEF22D21}">
      <dsp:nvSpPr>
        <dsp:cNvPr id="0" name=""/>
        <dsp:cNvSpPr/>
      </dsp:nvSpPr>
      <dsp:spPr>
        <a:xfrm>
          <a:off x="1264728" y="2737975"/>
          <a:ext cx="3755634" cy="1095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88" tIns="115888" rIns="115888" bIns="1158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9"/>
            </a:rPr>
            <a:t>Positioning Firmware</a:t>
          </a:r>
          <a:endParaRPr lang="en-US" sz="2500" kern="1200" dirty="0"/>
        </a:p>
      </dsp:txBody>
      <dsp:txXfrm>
        <a:off x="1264728" y="2737975"/>
        <a:ext cx="3755634" cy="1095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14/05/2025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14/05/2025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1003A7-996F-2041-9CFA-9950B961691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99386" y="738762"/>
            <a:ext cx="1471979" cy="21725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776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7397928" y="4988549"/>
            <a:ext cx="1823765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9A01F5-92DF-1D48-B3C0-D8F1FC50B6AB}"/>
              </a:ext>
            </a:extLst>
          </p:cNvPr>
          <p:cNvSpPr txBox="1">
            <a:spLocks/>
          </p:cNvSpPr>
          <p:nvPr userDrawn="1"/>
        </p:nvSpPr>
        <p:spPr>
          <a:xfrm>
            <a:off x="7380000" y="5054290"/>
            <a:ext cx="1035570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>
                <a:solidFill>
                  <a:schemeClr val="tx2">
                    <a:lumMod val="75000"/>
                  </a:schemeClr>
                </a:solidFill>
              </a:rPr>
              <a:t>CRICOS Provider #00120C</a:t>
            </a:r>
            <a:endParaRPr lang="en-AU" sz="5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3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397212" y="5054290"/>
            <a:ext cx="2618976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Pr>
        <a:solidFill>
          <a:schemeClr val="bg2">
            <a:alpha val="9349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484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667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DD MMM YY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F38DE2A-A10B-154D-A8BE-8E54C3DBFD94}"/>
              </a:ext>
            </a:extLst>
          </p:cNvPr>
          <p:cNvSpPr txBox="1">
            <a:spLocks/>
          </p:cNvSpPr>
          <p:nvPr userDrawn="1"/>
        </p:nvSpPr>
        <p:spPr>
          <a:xfrm>
            <a:off x="6575686" y="5053403"/>
            <a:ext cx="3302518" cy="16447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 ft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493" y="505809"/>
            <a:ext cx="3661336" cy="330612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/>
              <a:t>Multi-Beacon Ranging system for Underwater robotics</a:t>
            </a:r>
            <a:endParaRPr lang="en-US"/>
          </a:p>
          <a:p>
            <a:pPr marL="285750" lvl="1" indent="-285750">
              <a:buChar char="•"/>
            </a:pPr>
            <a:r>
              <a:rPr lang="en-US" sz="1400"/>
              <a:t>U5894374 Brian Ma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7869326 </a:t>
            </a:r>
            <a:r>
              <a:rPr lang="en-US" sz="1400" err="1">
                <a:ea typeface="+mn-lt"/>
                <a:cs typeface="+mn-lt"/>
              </a:rPr>
              <a:t>Xingyu</a:t>
            </a:r>
            <a:r>
              <a:rPr lang="en-US" sz="1400">
                <a:ea typeface="+mn-lt"/>
                <a:cs typeface="+mn-lt"/>
              </a:rPr>
              <a:t> Luan</a:t>
            </a:r>
          </a:p>
          <a:p>
            <a:pPr marL="285750" lvl="1" indent="-285750">
              <a:buChar char="•"/>
            </a:pPr>
            <a:r>
              <a:rPr lang="en-US" sz="1400"/>
              <a:t>U7756428 Xiang Peng</a:t>
            </a:r>
          </a:p>
          <a:p>
            <a:pPr marL="285750" lvl="1" indent="-285750">
              <a:buChar char="•"/>
            </a:pPr>
            <a:r>
              <a:rPr lang="en-US" sz="1400"/>
              <a:t>U7559483 </a:t>
            </a:r>
            <a:r>
              <a:rPr lang="en-US" sz="1400" err="1"/>
              <a:t>Yuqiao</a:t>
            </a:r>
            <a:r>
              <a:rPr lang="en-US" sz="1400"/>
              <a:t> Xin</a:t>
            </a:r>
          </a:p>
          <a:p>
            <a:pPr marL="285750" lvl="1" indent="-285750">
              <a:buChar char="•"/>
            </a:pPr>
            <a:r>
              <a:rPr lang="en-US" sz="1400"/>
              <a:t>U7776558 Xu Ben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7810272 Yuk Lam</a:t>
            </a:r>
          </a:p>
          <a:p>
            <a:pPr marL="285750" lvl="1" indent="-285750">
              <a:buChar char="•"/>
            </a:pPr>
            <a:r>
              <a:rPr lang="en-US" sz="1400"/>
              <a:t>U7757356 Yifan Wu</a:t>
            </a:r>
          </a:p>
          <a:p>
            <a:pPr marL="285750" lvl="1" indent="-285750">
              <a:buChar char="•"/>
            </a:pPr>
            <a:endParaRPr lang="en-US" sz="1400"/>
          </a:p>
          <a:p>
            <a:pPr marL="285750" lvl="1" indent="-285750">
              <a:buChar char="•"/>
            </a:pPr>
            <a:endParaRPr lang="en-US" sz="1400"/>
          </a:p>
        </p:txBody>
      </p:sp>
      <p:pic>
        <p:nvPicPr>
          <p:cNvPr id="8" name="Picture 7" descr="A blue machine with wires and a clear tube&#10;&#10;AI-generated content may be incorrect.">
            <a:extLst>
              <a:ext uri="{FF2B5EF4-FFF2-40B4-BE49-F238E27FC236}">
                <a16:creationId xmlns:a16="http://schemas.microsoft.com/office/drawing/2014/main" id="{D5B55E75-C2C8-A497-4D79-77D40B3E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1933" y="627490"/>
            <a:ext cx="5146274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F686-6953-2FC6-30D4-304A8CE2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FD719840-F934-C3D1-1F79-512E670F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 t="13853" r="7210" b="3896"/>
          <a:stretch/>
        </p:blipFill>
        <p:spPr>
          <a:xfrm>
            <a:off x="1276834" y="511740"/>
            <a:ext cx="7252866" cy="4129316"/>
          </a:xfrm>
          <a:prstGeom prst="rect">
            <a:avLst/>
          </a:prstGeom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F96981-B520-0473-583C-9DE442B7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0FF77-3A00-26EC-1C36-52EE19B807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2E9B5-4617-06E2-8B15-49831C7DDD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1" y="279796"/>
            <a:ext cx="3156605" cy="650250"/>
          </a:xfrm>
        </p:spPr>
        <p:txBody>
          <a:bodyPr vert="horz" lIns="0" tIns="0" rIns="0" bIns="0" rtlCol="0" anchor="t">
            <a:normAutofit/>
          </a:bodyPr>
          <a:lstStyle/>
          <a:p>
            <a:pPr lvl="1"/>
            <a:r>
              <a:rPr lang="en-US" altLang="zh-CN" sz="3600" dirty="0">
                <a:solidFill>
                  <a:schemeClr val="accent1"/>
                </a:solidFill>
              </a:rPr>
              <a:t>Current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B7A4D-C876-1CB4-A24F-006B9F92F473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4E24-F73F-0692-0B1F-B149414FD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A192A-D429-0DD4-80FA-9D16143A5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 dirty="0"/>
              <a:t>Decisions Made With Client</a:t>
            </a:r>
            <a:endParaRPr lang="en-US" dirty="0">
              <a:solidFill>
                <a:srgbClr val="BE830E"/>
              </a:solidFill>
              <a:latin typeface="Public San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0430D-DFDA-7406-3628-1032AF840B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8328F9-4CF3-FDF3-2157-DAA55C4C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C7022-C900-2E37-389F-0BA838CA1646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5A73931E-E411-1EB7-28FB-17313ABE8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4864" y="2419349"/>
            <a:ext cx="2752531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33C6A-279F-38D8-DF41-E392136A642B}"/>
              </a:ext>
            </a:extLst>
          </p:cNvPr>
          <p:cNvSpPr txBox="1"/>
          <p:nvPr/>
        </p:nvSpPr>
        <p:spPr>
          <a:xfrm>
            <a:off x="324000" y="897137"/>
            <a:ext cx="8409018" cy="3064493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Week 7: We decided to develop a data transmission protocol, which is proposed by client</a:t>
            </a:r>
            <a:endParaRPr lang="en-US" dirty="0"/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Week 8: Client suggests we run unit test on a separate stm32 board to speed up the development.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Week 9: We decided to test code on beacons instead and brought beacons home, </a:t>
            </a:r>
            <a:r>
              <a:rPr lang="en-US">
                <a:solidFill>
                  <a:srgbClr val="262626"/>
                </a:solidFill>
              </a:rPr>
              <a:t>which is granted by client.</a:t>
            </a:r>
            <a:endParaRPr lang="en-US" dirty="0">
              <a:solidFill>
                <a:srgbClr val="262626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week 10: Client was happy about the prototype, so we decide to conclude the project.</a:t>
            </a:r>
          </a:p>
          <a:p>
            <a:pPr defTabSz="685800">
              <a:spcAft>
                <a:spcPts val="600"/>
              </a:spcAft>
            </a:pPr>
            <a:endParaRPr lang="en-US" b="0" dirty="0">
              <a:solidFill>
                <a:srgbClr val="262626"/>
              </a:solidFill>
            </a:endParaRPr>
          </a:p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9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A04E-319F-6240-A057-0D8843BC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Rectangle: Rounded Corners 3300">
            <a:extLst>
              <a:ext uri="{FF2B5EF4-FFF2-40B4-BE49-F238E27FC236}">
                <a16:creationId xmlns:a16="http://schemas.microsoft.com/office/drawing/2014/main" id="{09AA8123-D449-5B75-C050-E9A9C23A5949}"/>
              </a:ext>
            </a:extLst>
          </p:cNvPr>
          <p:cNvSpPr/>
          <p:nvPr/>
        </p:nvSpPr>
        <p:spPr>
          <a:xfrm>
            <a:off x="429493" y="1114368"/>
            <a:ext cx="8263102" cy="1217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6EC45-8406-C16E-8E2F-0AB0E8B32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418685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 dirty="0"/>
              <a:t>Prototype</a:t>
            </a:r>
            <a:r>
              <a:rPr lang="en-GB" sz="1000" dirty="0">
                <a:solidFill>
                  <a:srgbClr val="FFFFFF"/>
                </a:solidFill>
                <a:ea typeface="+mj-lt"/>
                <a:cs typeface="+mj-lt"/>
              </a:rPr>
              <a:t>If receive a response</a:t>
            </a:r>
            <a:endParaRPr lang="en-AU" sz="1000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0A4D3-F145-DABF-C537-64C5DB2558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4668A8E-5B02-F019-B336-834357FD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0EC47-A696-4CE9-AF0F-93A22B06751B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341" name="Oval 3340">
            <a:extLst>
              <a:ext uri="{FF2B5EF4-FFF2-40B4-BE49-F238E27FC236}">
                <a16:creationId xmlns:a16="http://schemas.microsoft.com/office/drawing/2014/main" id="{4263CE52-4972-705C-6B9A-B4B0A2EE3CDC}"/>
              </a:ext>
            </a:extLst>
          </p:cNvPr>
          <p:cNvSpPr/>
          <p:nvPr/>
        </p:nvSpPr>
        <p:spPr>
          <a:xfrm>
            <a:off x="4481694" y="1747651"/>
            <a:ext cx="930802" cy="43853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Public Sans Light"/>
                <a:ea typeface="Calibri"/>
                <a:cs typeface="Calibri"/>
              </a:rPr>
              <a:t>Wait for response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3393" name="TextBox 3392">
            <a:extLst>
              <a:ext uri="{FF2B5EF4-FFF2-40B4-BE49-F238E27FC236}">
                <a16:creationId xmlns:a16="http://schemas.microsoft.com/office/drawing/2014/main" id="{CC9C5909-00C1-AE31-96B9-25355048BDC2}"/>
              </a:ext>
            </a:extLst>
          </p:cNvPr>
          <p:cNvSpPr txBox="1"/>
          <p:nvPr/>
        </p:nvSpPr>
        <p:spPr>
          <a:xfrm>
            <a:off x="5410760" y="1653987"/>
            <a:ext cx="12640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/>
              <a:t>If receive a response​</a:t>
            </a:r>
            <a:endParaRPr lang="en-GB"/>
          </a:p>
        </p:txBody>
      </p:sp>
      <p:sp>
        <p:nvSpPr>
          <p:cNvPr id="3397" name="TextBox 3396">
            <a:extLst>
              <a:ext uri="{FF2B5EF4-FFF2-40B4-BE49-F238E27FC236}">
                <a16:creationId xmlns:a16="http://schemas.microsoft.com/office/drawing/2014/main" id="{C3322AF3-9FC2-9947-5A44-11A8D9F2F381}"/>
              </a:ext>
            </a:extLst>
          </p:cNvPr>
          <p:cNvSpPr txBox="1"/>
          <p:nvPr/>
        </p:nvSpPr>
        <p:spPr>
          <a:xfrm>
            <a:off x="6759697" y="1752000"/>
            <a:ext cx="1722731" cy="430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>
                <a:latin typeface="Calibri"/>
                <a:ea typeface="Calibri"/>
                <a:cs typeface="Calibri"/>
              </a:rPr>
              <a:t>Change the data to be send as the next beacon ID</a:t>
            </a:r>
            <a:endParaRPr lang="en-US" dirty="0"/>
          </a:p>
        </p:txBody>
      </p:sp>
      <p:sp>
        <p:nvSpPr>
          <p:cNvPr id="3398" name="TextBox 3397">
            <a:extLst>
              <a:ext uri="{FF2B5EF4-FFF2-40B4-BE49-F238E27FC236}">
                <a16:creationId xmlns:a16="http://schemas.microsoft.com/office/drawing/2014/main" id="{6C3114D5-A93F-9647-6D5F-551F66A6412F}"/>
              </a:ext>
            </a:extLst>
          </p:cNvPr>
          <p:cNvSpPr txBox="1"/>
          <p:nvPr/>
        </p:nvSpPr>
        <p:spPr>
          <a:xfrm>
            <a:off x="2173845" y="1643031"/>
            <a:ext cx="1979323" cy="600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latin typeface="Calibri"/>
                <a:ea typeface="Calibri"/>
                <a:cs typeface="Calibri"/>
              </a:rPr>
              <a:t>Schedule request data packet</a:t>
            </a:r>
            <a:endParaRPr lang="en-GB">
              <a:latin typeface="Public Sans Light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sz="1100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Deactivate peak </a:t>
            </a:r>
            <a:r>
              <a:rPr lang="en-GB" sz="11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detector</a:t>
            </a:r>
            <a:endParaRPr lang="en-GB">
              <a:solidFill>
                <a:srgbClr val="000000"/>
              </a:solidFill>
              <a:latin typeface="Public Sans Light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sz="11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Enable</a:t>
            </a:r>
            <a:r>
              <a:rPr lang="en-GB" sz="1100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 echo count down</a:t>
            </a:r>
            <a:endParaRPr lang="en-GB"/>
          </a:p>
        </p:txBody>
      </p:sp>
      <p:sp>
        <p:nvSpPr>
          <p:cNvPr id="3403" name="Arrow: Right 3402">
            <a:extLst>
              <a:ext uri="{FF2B5EF4-FFF2-40B4-BE49-F238E27FC236}">
                <a16:creationId xmlns:a16="http://schemas.microsoft.com/office/drawing/2014/main" id="{C5E94661-BB8F-4816-5BE0-9B7037A12BF2}"/>
              </a:ext>
            </a:extLst>
          </p:cNvPr>
          <p:cNvSpPr/>
          <p:nvPr/>
        </p:nvSpPr>
        <p:spPr>
          <a:xfrm>
            <a:off x="4173457" y="1832219"/>
            <a:ext cx="306036" cy="265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04" name="Arrow: Right 3403">
            <a:extLst>
              <a:ext uri="{FF2B5EF4-FFF2-40B4-BE49-F238E27FC236}">
                <a16:creationId xmlns:a16="http://schemas.microsoft.com/office/drawing/2014/main" id="{75E0BD73-3F4A-6AF8-3FCD-073119BA80BB}"/>
              </a:ext>
            </a:extLst>
          </p:cNvPr>
          <p:cNvSpPr/>
          <p:nvPr/>
        </p:nvSpPr>
        <p:spPr>
          <a:xfrm>
            <a:off x="5417310" y="1815409"/>
            <a:ext cx="1348182" cy="248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06" name="Arrow: U-Turn 3405">
            <a:extLst>
              <a:ext uri="{FF2B5EF4-FFF2-40B4-BE49-F238E27FC236}">
                <a16:creationId xmlns:a16="http://schemas.microsoft.com/office/drawing/2014/main" id="{6C60DE1F-A383-9A85-DA06-2E9402F25210}"/>
              </a:ext>
            </a:extLst>
          </p:cNvPr>
          <p:cNvSpPr/>
          <p:nvPr/>
        </p:nvSpPr>
        <p:spPr>
          <a:xfrm flipH="1">
            <a:off x="3755960" y="1428980"/>
            <a:ext cx="1247388" cy="2790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07" name="TextBox 3406">
            <a:extLst>
              <a:ext uri="{FF2B5EF4-FFF2-40B4-BE49-F238E27FC236}">
                <a16:creationId xmlns:a16="http://schemas.microsoft.com/office/drawing/2014/main" id="{5DD1F2F6-09E5-6008-2094-3246F7875873}"/>
              </a:ext>
            </a:extLst>
          </p:cNvPr>
          <p:cNvSpPr txBox="1"/>
          <p:nvPr/>
        </p:nvSpPr>
        <p:spPr>
          <a:xfrm>
            <a:off x="3755089" y="1166532"/>
            <a:ext cx="1356474" cy="254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/>
              <a:t>If no response​ in 1s</a:t>
            </a:r>
            <a:endParaRPr lang="en-GB"/>
          </a:p>
        </p:txBody>
      </p:sp>
      <p:sp>
        <p:nvSpPr>
          <p:cNvPr id="3408" name="TextBox 3407">
            <a:extLst>
              <a:ext uri="{FF2B5EF4-FFF2-40B4-BE49-F238E27FC236}">
                <a16:creationId xmlns:a16="http://schemas.microsoft.com/office/drawing/2014/main" id="{CD9760E6-EBAC-48FB-5950-B6ABF43FFE01}"/>
              </a:ext>
            </a:extLst>
          </p:cNvPr>
          <p:cNvSpPr txBox="1"/>
          <p:nvPr/>
        </p:nvSpPr>
        <p:spPr>
          <a:xfrm>
            <a:off x="461257" y="1271442"/>
            <a:ext cx="17865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ea typeface="+mn-lt"/>
                <a:cs typeface="+mn-lt"/>
              </a:rPr>
              <a:t>Master Beacon</a:t>
            </a:r>
            <a:endParaRPr lang="en-GB">
              <a:ea typeface="+mn-lt"/>
              <a:cs typeface="+mn-lt"/>
            </a:endParaRPr>
          </a:p>
          <a:p>
            <a:pPr algn="l"/>
            <a:endParaRPr lang="en-GB" dirty="0"/>
          </a:p>
        </p:txBody>
      </p:sp>
      <p:sp>
        <p:nvSpPr>
          <p:cNvPr id="3409" name="Rectangle: Rounded Corners 3408">
            <a:extLst>
              <a:ext uri="{FF2B5EF4-FFF2-40B4-BE49-F238E27FC236}">
                <a16:creationId xmlns:a16="http://schemas.microsoft.com/office/drawing/2014/main" id="{8E19C5D6-A354-05EC-4E55-473358F2C57D}"/>
              </a:ext>
            </a:extLst>
          </p:cNvPr>
          <p:cNvSpPr/>
          <p:nvPr/>
        </p:nvSpPr>
        <p:spPr>
          <a:xfrm>
            <a:off x="429491" y="2450670"/>
            <a:ext cx="8330337" cy="13438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10" name="Oval 3409">
            <a:extLst>
              <a:ext uri="{FF2B5EF4-FFF2-40B4-BE49-F238E27FC236}">
                <a16:creationId xmlns:a16="http://schemas.microsoft.com/office/drawing/2014/main" id="{2207FFF5-7EA9-2C20-DB95-05A38DC1D46E}"/>
              </a:ext>
            </a:extLst>
          </p:cNvPr>
          <p:cNvSpPr/>
          <p:nvPr/>
        </p:nvSpPr>
        <p:spPr>
          <a:xfrm>
            <a:off x="4506907" y="3210018"/>
            <a:ext cx="930802" cy="43853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Public Sans Light"/>
                <a:ea typeface="Calibri"/>
                <a:cs typeface="Calibri"/>
              </a:rPr>
              <a:t>Check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1" name="TextBox 3410">
            <a:extLst>
              <a:ext uri="{FF2B5EF4-FFF2-40B4-BE49-F238E27FC236}">
                <a16:creationId xmlns:a16="http://schemas.microsoft.com/office/drawing/2014/main" id="{0FE93F11-C2FC-B7D3-F1ED-7CA038659298}"/>
              </a:ext>
            </a:extLst>
          </p:cNvPr>
          <p:cNvSpPr txBox="1"/>
          <p:nvPr/>
        </p:nvSpPr>
        <p:spPr>
          <a:xfrm>
            <a:off x="5435972" y="3133163"/>
            <a:ext cx="12640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/>
              <a:t>If data match its ID</a:t>
            </a:r>
            <a:endParaRPr lang="en-GB"/>
          </a:p>
        </p:txBody>
      </p:sp>
      <p:sp>
        <p:nvSpPr>
          <p:cNvPr id="3412" name="TextBox 3411">
            <a:extLst>
              <a:ext uri="{FF2B5EF4-FFF2-40B4-BE49-F238E27FC236}">
                <a16:creationId xmlns:a16="http://schemas.microsoft.com/office/drawing/2014/main" id="{D6C9AA9F-B01F-0A5F-EE2A-CED6F65FEB35}"/>
              </a:ext>
            </a:extLst>
          </p:cNvPr>
          <p:cNvSpPr txBox="1"/>
          <p:nvPr/>
        </p:nvSpPr>
        <p:spPr>
          <a:xfrm>
            <a:off x="6801718" y="3256389"/>
            <a:ext cx="1352937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>
                <a:latin typeface="Calibri"/>
                <a:ea typeface="Calibri"/>
                <a:cs typeface="Calibri"/>
              </a:rPr>
              <a:t>Send response pulse</a:t>
            </a:r>
            <a:endParaRPr lang="en-US" dirty="0"/>
          </a:p>
        </p:txBody>
      </p:sp>
      <p:sp>
        <p:nvSpPr>
          <p:cNvPr id="3413" name="TextBox 3412">
            <a:extLst>
              <a:ext uri="{FF2B5EF4-FFF2-40B4-BE49-F238E27FC236}">
                <a16:creationId xmlns:a16="http://schemas.microsoft.com/office/drawing/2014/main" id="{16E27F33-36E2-4472-A66E-EF1514F37A65}"/>
              </a:ext>
            </a:extLst>
          </p:cNvPr>
          <p:cNvSpPr txBox="1"/>
          <p:nvPr/>
        </p:nvSpPr>
        <p:spPr>
          <a:xfrm>
            <a:off x="2199058" y="3105398"/>
            <a:ext cx="1979323" cy="600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>
                <a:latin typeface="Calibri"/>
                <a:ea typeface="Calibri"/>
                <a:cs typeface="Calibri"/>
              </a:rPr>
              <a:t>On detecting the first pulse</a:t>
            </a:r>
          </a:p>
          <a:p>
            <a:pPr marL="171450" indent="-171450">
              <a:buFont typeface="Arial"/>
              <a:buChar char="•"/>
            </a:pPr>
            <a:r>
              <a:rPr lang="en-GB" sz="1100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Record each bit</a:t>
            </a:r>
          </a:p>
          <a:p>
            <a:pPr marL="171450" indent="-171450">
              <a:buFont typeface="Arial"/>
              <a:buChar char="•"/>
            </a:pPr>
            <a:r>
              <a:rPr lang="en-GB" sz="1100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Count for 15 bits</a:t>
            </a:r>
          </a:p>
        </p:txBody>
      </p:sp>
      <p:sp>
        <p:nvSpPr>
          <p:cNvPr id="3414" name="Arrow: Right 3413">
            <a:extLst>
              <a:ext uri="{FF2B5EF4-FFF2-40B4-BE49-F238E27FC236}">
                <a16:creationId xmlns:a16="http://schemas.microsoft.com/office/drawing/2014/main" id="{A2187A58-D5B4-BE37-39B2-B754D840B768}"/>
              </a:ext>
            </a:extLst>
          </p:cNvPr>
          <p:cNvSpPr/>
          <p:nvPr/>
        </p:nvSpPr>
        <p:spPr>
          <a:xfrm>
            <a:off x="4198670" y="3294587"/>
            <a:ext cx="306036" cy="265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15" name="Arrow: Right 3414">
            <a:extLst>
              <a:ext uri="{FF2B5EF4-FFF2-40B4-BE49-F238E27FC236}">
                <a16:creationId xmlns:a16="http://schemas.microsoft.com/office/drawing/2014/main" id="{A701357D-4F5A-2DD7-A32C-E847F2562A33}"/>
              </a:ext>
            </a:extLst>
          </p:cNvPr>
          <p:cNvSpPr/>
          <p:nvPr/>
        </p:nvSpPr>
        <p:spPr>
          <a:xfrm>
            <a:off x="5442522" y="3286182"/>
            <a:ext cx="1348182" cy="248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16" name="Arrow: U-Turn 3415">
            <a:extLst>
              <a:ext uri="{FF2B5EF4-FFF2-40B4-BE49-F238E27FC236}">
                <a16:creationId xmlns:a16="http://schemas.microsoft.com/office/drawing/2014/main" id="{DFF3741C-0664-2F57-C300-FF9C84AC4AE7}"/>
              </a:ext>
            </a:extLst>
          </p:cNvPr>
          <p:cNvSpPr/>
          <p:nvPr/>
        </p:nvSpPr>
        <p:spPr>
          <a:xfrm flipH="1">
            <a:off x="3781172" y="2891347"/>
            <a:ext cx="1247388" cy="2790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17" name="TextBox 3416">
            <a:extLst>
              <a:ext uri="{FF2B5EF4-FFF2-40B4-BE49-F238E27FC236}">
                <a16:creationId xmlns:a16="http://schemas.microsoft.com/office/drawing/2014/main" id="{16A94950-F118-1A8C-70EB-080CFF50F1F7}"/>
              </a:ext>
            </a:extLst>
          </p:cNvPr>
          <p:cNvSpPr txBox="1"/>
          <p:nvPr/>
        </p:nvSpPr>
        <p:spPr>
          <a:xfrm>
            <a:off x="3788704" y="2494428"/>
            <a:ext cx="16254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/>
              <a:t>If data not matching ID </a:t>
            </a:r>
            <a:endParaRPr lang="en-US"/>
          </a:p>
          <a:p>
            <a:r>
              <a:rPr lang="en-GB" sz="1000" dirty="0"/>
              <a:t>or data invalid</a:t>
            </a:r>
            <a:endParaRPr lang="en-US" dirty="0"/>
          </a:p>
        </p:txBody>
      </p:sp>
      <p:sp>
        <p:nvSpPr>
          <p:cNvPr id="3418" name="TextBox 3417">
            <a:extLst>
              <a:ext uri="{FF2B5EF4-FFF2-40B4-BE49-F238E27FC236}">
                <a16:creationId xmlns:a16="http://schemas.microsoft.com/office/drawing/2014/main" id="{905087ED-6D5A-348D-3D12-C375D7A0461D}"/>
              </a:ext>
            </a:extLst>
          </p:cNvPr>
          <p:cNvSpPr txBox="1"/>
          <p:nvPr/>
        </p:nvSpPr>
        <p:spPr>
          <a:xfrm>
            <a:off x="469661" y="2809450"/>
            <a:ext cx="17865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ea typeface="+mn-lt"/>
                <a:cs typeface="+mn-lt"/>
              </a:rPr>
              <a:t>Minor Beacons</a:t>
            </a:r>
            <a:endParaRPr lang="en-US"/>
          </a:p>
          <a:p>
            <a:pPr algn="l"/>
            <a:endParaRPr lang="en-GB" dirty="0"/>
          </a:p>
        </p:txBody>
      </p:sp>
      <p:sp>
        <p:nvSpPr>
          <p:cNvPr id="3421" name="Arrow: Down 3420">
            <a:extLst>
              <a:ext uri="{FF2B5EF4-FFF2-40B4-BE49-F238E27FC236}">
                <a16:creationId xmlns:a16="http://schemas.microsoft.com/office/drawing/2014/main" id="{31047564-7FA1-DD62-6F50-AA4413C463CD}"/>
              </a:ext>
            </a:extLst>
          </p:cNvPr>
          <p:cNvSpPr/>
          <p:nvPr/>
        </p:nvSpPr>
        <p:spPr>
          <a:xfrm>
            <a:off x="2611222" y="2255685"/>
            <a:ext cx="1139580" cy="8282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Data packet</a:t>
            </a:r>
          </a:p>
        </p:txBody>
      </p:sp>
      <p:sp>
        <p:nvSpPr>
          <p:cNvPr id="3423" name="Arrow: Right 3422">
            <a:extLst>
              <a:ext uri="{FF2B5EF4-FFF2-40B4-BE49-F238E27FC236}">
                <a16:creationId xmlns:a16="http://schemas.microsoft.com/office/drawing/2014/main" id="{EC445F32-3554-16FA-12D7-653432804C06}"/>
              </a:ext>
            </a:extLst>
          </p:cNvPr>
          <p:cNvSpPr/>
          <p:nvPr/>
        </p:nvSpPr>
        <p:spPr>
          <a:xfrm rot="12480000" flipV="1">
            <a:off x="5174345" y="2517232"/>
            <a:ext cx="2365115" cy="2642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00" dirty="0"/>
              <a:t>Response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5867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01EC-4594-6020-2127-BE308E74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587C40-F90F-6DA0-9518-51527C7B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5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E3ED-B751-15D1-4F6A-B12FF6AA44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58DC-9AC9-36B6-9E85-57CCBDE3C6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 vert="horz" lIns="0" tIns="0" rIns="0" bIns="0" rtlCol="0">
            <a:normAutofit/>
          </a:bodyPr>
          <a:lstStyle/>
          <a:p>
            <a:endParaRPr lang="en-US" altLang="zh-CN"/>
          </a:p>
          <a:p>
            <a:pPr lvl="1"/>
            <a:endParaRPr lang="en-US" altLang="zh-CN" sz="36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363CC-69E3-7FC4-4D1E-AFD024316DB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30" name="Text Placeholder 5">
            <a:extLst>
              <a:ext uri="{FF2B5EF4-FFF2-40B4-BE49-F238E27FC236}">
                <a16:creationId xmlns:a16="http://schemas.microsoft.com/office/drawing/2014/main" id="{B49C1D09-6CFE-7B58-716E-12349DEAB08F}"/>
              </a:ext>
            </a:extLst>
          </p:cNvPr>
          <p:cNvSpPr txBox="1">
            <a:spLocks/>
          </p:cNvSpPr>
          <p:nvPr/>
        </p:nvSpPr>
        <p:spPr>
          <a:xfrm>
            <a:off x="323850" y="324001"/>
            <a:ext cx="8459788" cy="5914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Times New Roman" panose="02020603050405020304" pitchFamily="18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ofia Pro Light" panose="020B0000000000000000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3600" dirty="0">
                <a:solidFill>
                  <a:schemeClr val="accent1"/>
                </a:solidFill>
              </a:rPr>
              <a:t>Test Result</a:t>
            </a:r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1765" name="TextBox 3">
            <a:extLst>
              <a:ext uri="{FF2B5EF4-FFF2-40B4-BE49-F238E27FC236}">
                <a16:creationId xmlns:a16="http://schemas.microsoft.com/office/drawing/2014/main" id="{33AC80F3-A41B-4F5B-93D1-F5254033A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551962"/>
              </p:ext>
            </p:extLst>
          </p:nvPr>
        </p:nvGraphicFramePr>
        <p:xfrm>
          <a:off x="326220" y="911162"/>
          <a:ext cx="8524575" cy="35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66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5BC8-D596-6949-117A-44FEA852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90BD2E-CC24-3B10-510F-6BE881E3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C6CA-49A8-5F09-8463-EC4749BA836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22CF4-5168-86CD-2828-BF50A285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1148DE-08CE-D22A-BDE2-2B576CEB8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6230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 dirty="0"/>
              <a:t>Design Validation (</a:t>
            </a:r>
            <a:r>
              <a:rPr lang="en-AU" dirty="0" err="1"/>
              <a:t>HoQ</a:t>
            </a:r>
            <a:r>
              <a:rPr lang="en-AU" dirty="0"/>
              <a:t>)</a:t>
            </a:r>
            <a:endParaRPr lang="en-US" dirty="0"/>
          </a:p>
          <a:p>
            <a:pPr lvl="1"/>
            <a:endParaRPr lang="en-AU" sz="3600">
              <a:solidFill>
                <a:schemeClr val="accent1"/>
              </a:solidFill>
            </a:endParaRP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0CE7BC07-9E47-252B-565B-2177CB6F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16" y="1062912"/>
            <a:ext cx="8270740" cy="35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0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7D7DB-5000-6933-710F-508CAB53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4B62F-9BD3-EA77-7256-612D38DAB544}"/>
              </a:ext>
            </a:extLst>
          </p:cNvPr>
          <p:cNvSpPr txBox="1"/>
          <p:nvPr/>
        </p:nvSpPr>
        <p:spPr>
          <a:xfrm>
            <a:off x="324000" y="1218814"/>
            <a:ext cx="3600000" cy="2700000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600"/>
              </a:spcAft>
            </a:pPr>
            <a:endParaRPr lang="en-US" sz="1400" b="0">
              <a:solidFill>
                <a:schemeClr val="accent1"/>
              </a:solidFill>
            </a:endParaRPr>
          </a:p>
          <a:p>
            <a:pPr defTabSz="685800">
              <a:spcAft>
                <a:spcPts val="6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Option A:</a:t>
            </a:r>
          </a:p>
          <a:p>
            <a:pPr defTabSz="685800">
              <a:spcAft>
                <a:spcPts val="600"/>
              </a:spcAft>
            </a:pPr>
            <a:r>
              <a:rPr lang="en-US" sz="1600" b="0" dirty="0"/>
              <a:t>   Sonar based pulse train encoding </a:t>
            </a:r>
          </a:p>
          <a:p>
            <a:pPr defTabSz="685800">
              <a:spcAft>
                <a:spcPts val="600"/>
              </a:spcAft>
            </a:pPr>
            <a:endParaRPr lang="en-US" sz="1400" dirty="0">
              <a:solidFill>
                <a:schemeClr val="accent1"/>
              </a:solidFill>
            </a:endParaRPr>
          </a:p>
          <a:p>
            <a:pPr defTabSz="685800">
              <a:spcAft>
                <a:spcPts val="6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Option B: </a:t>
            </a:r>
          </a:p>
          <a:p>
            <a:pPr marL="0" lvl="1" defTabSz="685800">
              <a:spcAft>
                <a:spcPts val="600"/>
              </a:spcAft>
            </a:pPr>
            <a:r>
              <a:rPr lang="en-US" sz="1600" dirty="0"/>
              <a:t>   GPS</a:t>
            </a:r>
            <a:r>
              <a:rPr lang="en-US" sz="1600" b="0" dirty="0"/>
              <a:t> positioning</a:t>
            </a:r>
          </a:p>
          <a:p>
            <a:pPr lvl="1" defTabSz="685800">
              <a:spcAft>
                <a:spcPts val="600"/>
              </a:spcAft>
            </a:pPr>
            <a:endParaRPr lang="en-US" sz="1400" dirty="0">
              <a:solidFill>
                <a:schemeClr val="accent1"/>
              </a:solidFill>
            </a:endParaRPr>
          </a:p>
          <a:p>
            <a:pPr defTabSz="685800">
              <a:spcAft>
                <a:spcPts val="6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Option C: </a:t>
            </a:r>
          </a:p>
          <a:p>
            <a:pPr defTabSz="685800">
              <a:spcAft>
                <a:spcPts val="600"/>
              </a:spcAft>
            </a:pPr>
            <a:r>
              <a:rPr lang="en-US" sz="1600" b="0" dirty="0"/>
              <a:t>      Sonar based frequency encoding</a:t>
            </a:r>
          </a:p>
          <a:p>
            <a:pPr defTabSz="685800">
              <a:spcAft>
                <a:spcPts val="600"/>
              </a:spcAft>
            </a:pPr>
            <a:endParaRPr lang="en-US" sz="1400" b="0">
              <a:solidFill>
                <a:schemeClr val="accent1"/>
              </a:solidFill>
            </a:endParaRPr>
          </a:p>
          <a:p>
            <a:pPr defTabSz="685800">
              <a:spcAft>
                <a:spcPts val="600"/>
              </a:spcAft>
            </a:pPr>
            <a:endParaRPr lang="en-US" sz="1400" b="0">
              <a:solidFill>
                <a:schemeClr val="accent1"/>
              </a:solidFill>
            </a:endParaRPr>
          </a:p>
          <a:p>
            <a:pPr defTabSz="685800">
              <a:spcAft>
                <a:spcPts val="600"/>
              </a:spcAft>
            </a:pPr>
            <a:endParaRPr lang="en-US" sz="1400" b="0">
              <a:solidFill>
                <a:schemeClr val="accent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5372C5-BD1E-2215-6629-665F1BDA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7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59E13-100B-CE0D-788B-350E45A86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1BC419-BE17-0789-5CA6-AAC72FED0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dirty="0"/>
              <a:t>Design Validation </a:t>
            </a:r>
            <a:endParaRPr lang="en-US"/>
          </a:p>
          <a:p>
            <a:r>
              <a:rPr lang="en-US" sz="2000" dirty="0"/>
              <a:t>(Comparison based on </a:t>
            </a:r>
            <a:r>
              <a:rPr lang="en-US" sz="2000" err="1"/>
              <a:t>HoQ</a:t>
            </a:r>
            <a:r>
              <a:rPr lang="en-US" sz="2000" dirty="0"/>
              <a:t> score)</a:t>
            </a:r>
          </a:p>
          <a:p>
            <a:pPr lvl="1"/>
            <a:endParaRPr lang="en-US" altLang="zh-CN" sz="3600">
              <a:solidFill>
                <a:schemeClr val="accent1"/>
              </a:solidFill>
            </a:endParaRPr>
          </a:p>
        </p:txBody>
      </p:sp>
      <p:pic>
        <p:nvPicPr>
          <p:cNvPr id="3" name="图片 2" descr="图表, 箱线图&#10;&#10;AI 生成的内容可能不正确。">
            <a:extLst>
              <a:ext uri="{FF2B5EF4-FFF2-40B4-BE49-F238E27FC236}">
                <a16:creationId xmlns:a16="http://schemas.microsoft.com/office/drawing/2014/main" id="{2999A64D-BDF8-5F82-749C-32F81239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26" y="1600142"/>
            <a:ext cx="4079247" cy="2030203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63CCE-CE84-B8BA-3570-30C33377C58F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5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4C22F-AA04-C25F-A192-0B587C6B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6CA8B-B8E2-035E-C904-02F37DE7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 dirty="0"/>
              <a:t>Deliverables</a:t>
            </a:r>
            <a:endParaRPr lang="en-US" dirty="0"/>
          </a:p>
          <a:p>
            <a:pPr lvl="1"/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5357F-2E7A-921F-74E2-C8C55646E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923782-EC3E-4E13-BC4F-04E89774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B545-8BA8-2746-E218-25657BA8E41C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483DCE3D-E560-1A4A-C0FA-FAE5A6CEA5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4864" y="2419349"/>
            <a:ext cx="2752531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文本框 2">
            <a:extLst>
              <a:ext uri="{FF2B5EF4-FFF2-40B4-BE49-F238E27FC236}">
                <a16:creationId xmlns:a16="http://schemas.microsoft.com/office/drawing/2014/main" id="{8DDEED2E-C96D-2441-C99B-7AA143BB7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346719"/>
              </p:ext>
            </p:extLst>
          </p:nvPr>
        </p:nvGraphicFramePr>
        <p:xfrm>
          <a:off x="1830603" y="904500"/>
          <a:ext cx="5020363" cy="3833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文本框 2">
            <a:extLst>
              <a:ext uri="{FF2B5EF4-FFF2-40B4-BE49-F238E27FC236}">
                <a16:creationId xmlns:a16="http://schemas.microsoft.com/office/drawing/2014/main" id="{62CB1515-B3D1-18E9-E61A-B277B0D2A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45669"/>
              </p:ext>
            </p:extLst>
          </p:nvPr>
        </p:nvGraphicFramePr>
        <p:xfrm>
          <a:off x="745586" y="2771457"/>
          <a:ext cx="7209692" cy="2174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27068558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 Template 2023" id="{D46EC668-C1E1-3B47-99A5-7810A4AB924D}" vid="{A233C71D-E7D0-0248-A305-B91838477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AD9C09D3C84448357082C8294F3E4" ma:contentTypeVersion="13" ma:contentTypeDescription="Create a new document." ma:contentTypeScope="" ma:versionID="21f8aead3fd1298c1af97cd37e4632fa">
  <xsd:schema xmlns:xsd="http://www.w3.org/2001/XMLSchema" xmlns:xs="http://www.w3.org/2001/XMLSchema" xmlns:p="http://schemas.microsoft.com/office/2006/metadata/properties" xmlns:ns3="ebdeb6de-9e99-4bd7-a477-02ae1475ea21" xmlns:ns4="369d0ec3-b0e8-4704-8b5b-4653b608ccf7" targetNamespace="http://schemas.microsoft.com/office/2006/metadata/properties" ma:root="true" ma:fieldsID="4d2e47f1b6c25e21b4b248b68c086b5b" ns3:_="" ns4:_="">
    <xsd:import namespace="ebdeb6de-9e99-4bd7-a477-02ae1475ea21"/>
    <xsd:import namespace="369d0ec3-b0e8-4704-8b5b-4653b608cc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b6de-9e99-4bd7-a477-02ae1475e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d0ec3-b0e8-4704-8b5b-4653b608c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9d0ec3-b0e8-4704-8b5b-4653b608ccf7">
      <UserInfo>
        <DisplayName>Simon Mishricky</DisplayName>
        <AccountId>7743</AccountId>
        <AccountType/>
      </UserInfo>
    </SharedWithUsers>
    <_activity xmlns="ebdeb6de-9e99-4bd7-a477-02ae1475ea21" xsi:nil="true"/>
  </documentManagement>
</p:properties>
</file>

<file path=customXml/itemProps1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5E9BB-60F0-4743-B90D-ABF4697B4396}">
  <ds:schemaRefs>
    <ds:schemaRef ds:uri="369d0ec3-b0e8-4704-8b5b-4653b608ccf7"/>
    <ds:schemaRef ds:uri="ebdeb6de-9e99-4bd7-a477-02ae1475e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55D042-D8B3-4BE3-86DE-6019F96E2850}">
  <ds:schemaRefs>
    <ds:schemaRef ds:uri="369d0ec3-b0e8-4704-8b5b-4653b608ccf7"/>
    <ds:schemaRef ds:uri="ebdeb6de-9e99-4bd7-a477-02ae1475ea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ANU_Powerpoint_Light Template 2023</Template>
  <TotalTime>9</TotalTime>
  <Words>316</Words>
  <Application>Microsoft Office PowerPoint</Application>
  <PresentationFormat>On-screen Show (16:9)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Public Sans</vt:lpstr>
      <vt:lpstr>Public Sans Light</vt:lpstr>
      <vt:lpstr>Sofia Pro Light</vt:lpstr>
      <vt:lpstr>Arial</vt:lpstr>
      <vt:lpstr>Calibri</vt:lpstr>
      <vt:lpstr>Times New Roman</vt:lpstr>
      <vt:lpstr>ANU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Xingyu Luan</dc:creator>
  <cp:lastModifiedBy>Brian Ma</cp:lastModifiedBy>
  <cp:revision>799</cp:revision>
  <dcterms:created xsi:type="dcterms:W3CDTF">2025-03-02T03:08:38Z</dcterms:created>
  <dcterms:modified xsi:type="dcterms:W3CDTF">2025-05-13T21:16:39Z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0x010100EACAD9C09D3C84448357082C8294F3E4</vt:lpwstr>
  </property>
  <property fmtid="{D5CDD505-2E9C-101B-9397-08002B2CF9AE}" pid="3" name="MediaServiceImageTags">
    <vt:lpwstr/>
  </property>
</Properties>
</file>